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84" r:id="rId3"/>
    <p:sldId id="292" r:id="rId4"/>
    <p:sldId id="293" r:id="rId5"/>
    <p:sldId id="296" r:id="rId6"/>
    <p:sldId id="294" r:id="rId7"/>
    <p:sldId id="295" r:id="rId8"/>
    <p:sldId id="298" r:id="rId9"/>
    <p:sldId id="299" r:id="rId10"/>
    <p:sldId id="297" r:id="rId11"/>
    <p:sldId id="300" r:id="rId12"/>
    <p:sldId id="301" r:id="rId13"/>
    <p:sldId id="302" r:id="rId14"/>
    <p:sldId id="303" r:id="rId15"/>
    <p:sldId id="304" r:id="rId16"/>
    <p:sldId id="305" r:id="rId17"/>
    <p:sldId id="306"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829" autoAdjust="0"/>
    <p:restoredTop sz="94660"/>
  </p:normalViewPr>
  <p:slideViewPr>
    <p:cSldViewPr snapToGrid="0">
      <p:cViewPr varScale="1">
        <p:scale>
          <a:sx n="86" d="100"/>
          <a:sy n="86" d="100"/>
        </p:scale>
        <p:origin x="706"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userId="a8044c4efdf2566a" providerId="LiveId" clId="{DFC52504-CC98-4B11-B077-B2F623EB620E}"/>
    <pc:docChg chg="undo custSel modSld">
      <pc:chgData name="" userId="a8044c4efdf2566a" providerId="LiveId" clId="{DFC52504-CC98-4B11-B077-B2F623EB620E}" dt="2021-01-15T08:08:04.548" v="25"/>
      <pc:docMkLst>
        <pc:docMk/>
      </pc:docMkLst>
      <pc:sldChg chg="addSp delSp modSp modTransition delAnim modAnim">
        <pc:chgData name="" userId="a8044c4efdf2566a" providerId="LiveId" clId="{DFC52504-CC98-4B11-B077-B2F623EB620E}" dt="2021-01-15T08:08:04.548" v="25"/>
        <pc:sldMkLst>
          <pc:docMk/>
          <pc:sldMk cId="1977933708" sldId="256"/>
        </pc:sldMkLst>
        <pc:spChg chg="mod">
          <ac:chgData name="" userId="a8044c4efdf2566a" providerId="LiveId" clId="{DFC52504-CC98-4B11-B077-B2F623EB620E}" dt="2021-01-15T07:28:44.665" v="5" actId="20577"/>
          <ac:spMkLst>
            <pc:docMk/>
            <pc:sldMk cId="1977933708" sldId="256"/>
            <ac:spMk id="18" creationId="{4664DB9F-59BB-47A5-8080-662EED16E9E1}"/>
          </ac:spMkLst>
        </pc:spChg>
        <pc:picChg chg="add del mod">
          <ac:chgData name="" userId="a8044c4efdf2566a" providerId="LiveId" clId="{DFC52504-CC98-4B11-B077-B2F623EB620E}" dt="2021-01-15T07:29:25.820" v="7"/>
          <ac:picMkLst>
            <pc:docMk/>
            <pc:sldMk cId="1977933708" sldId="256"/>
            <ac:picMk id="5" creationId="{4AD98ED1-ABF2-45BD-8DDD-1FA4F38A54AC}"/>
          </ac:picMkLst>
        </pc:picChg>
        <pc:picChg chg="add del mod">
          <ac:chgData name="" userId="a8044c4efdf2566a" providerId="LiveId" clId="{DFC52504-CC98-4B11-B077-B2F623EB620E}" dt="2021-01-15T07:31:27.354" v="9"/>
          <ac:picMkLst>
            <pc:docMk/>
            <pc:sldMk cId="1977933708" sldId="256"/>
            <ac:picMk id="9" creationId="{88AF2E5F-4BDF-453A-9950-11835066B7EE}"/>
          </ac:picMkLst>
        </pc:picChg>
        <pc:picChg chg="add del mod">
          <ac:chgData name="" userId="a8044c4efdf2566a" providerId="LiveId" clId="{DFC52504-CC98-4B11-B077-B2F623EB620E}" dt="2021-01-15T07:37:43.132" v="11"/>
          <ac:picMkLst>
            <pc:docMk/>
            <pc:sldMk cId="1977933708" sldId="256"/>
            <ac:picMk id="10" creationId="{AC422F89-D729-491B-A95E-E14AC19BE8B4}"/>
          </ac:picMkLst>
        </pc:picChg>
        <pc:picChg chg="add del mod">
          <ac:chgData name="" userId="a8044c4efdf2566a" providerId="LiveId" clId="{DFC52504-CC98-4B11-B077-B2F623EB620E}" dt="2021-01-15T07:39:52.412" v="16" actId="478"/>
          <ac:picMkLst>
            <pc:docMk/>
            <pc:sldMk cId="1977933708" sldId="256"/>
            <ac:picMk id="11" creationId="{CB5307BE-66FF-4C60-A6BC-88BB36A21F1F}"/>
          </ac:picMkLst>
        </pc:picChg>
        <pc:picChg chg="add del mod">
          <ac:chgData name="" userId="a8044c4efdf2566a" providerId="LiveId" clId="{DFC52504-CC98-4B11-B077-B2F623EB620E}" dt="2021-01-15T07:47:40.821" v="18"/>
          <ac:picMkLst>
            <pc:docMk/>
            <pc:sldMk cId="1977933708" sldId="256"/>
            <ac:picMk id="12" creationId="{EA33FAD8-5542-49BA-82D3-0A2E3C9808CA}"/>
          </ac:picMkLst>
        </pc:picChg>
        <pc:picChg chg="add del mod">
          <ac:chgData name="" userId="a8044c4efdf2566a" providerId="LiveId" clId="{DFC52504-CC98-4B11-B077-B2F623EB620E}" dt="2021-01-15T07:55:41.714" v="20"/>
          <ac:picMkLst>
            <pc:docMk/>
            <pc:sldMk cId="1977933708" sldId="256"/>
            <ac:picMk id="13" creationId="{1A556AB1-ED86-42A4-A759-9A87E2DB83D4}"/>
          </ac:picMkLst>
        </pc:picChg>
        <pc:picChg chg="add del mod">
          <ac:chgData name="" userId="a8044c4efdf2566a" providerId="LiveId" clId="{DFC52504-CC98-4B11-B077-B2F623EB620E}" dt="2021-01-15T07:56:12.087" v="22"/>
          <ac:picMkLst>
            <pc:docMk/>
            <pc:sldMk cId="1977933708" sldId="256"/>
            <ac:picMk id="14" creationId="{7FC6ECE1-179B-44B8-B977-B3442DC15F00}"/>
          </ac:picMkLst>
        </pc:picChg>
        <pc:picChg chg="add del mod">
          <ac:chgData name="" userId="a8044c4efdf2566a" providerId="LiveId" clId="{DFC52504-CC98-4B11-B077-B2F623EB620E}" dt="2021-01-15T07:56:29.912" v="24"/>
          <ac:picMkLst>
            <pc:docMk/>
            <pc:sldMk cId="1977933708" sldId="256"/>
            <ac:picMk id="15" creationId="{4DC6A23C-69FB-4480-AE79-2D814637BF57}"/>
          </ac:picMkLst>
        </pc:picChg>
        <pc:picChg chg="add mod">
          <ac:chgData name="" userId="a8044c4efdf2566a" providerId="LiveId" clId="{DFC52504-CC98-4B11-B077-B2F623EB620E}" dt="2021-01-15T08:08:04.548" v="25"/>
          <ac:picMkLst>
            <pc:docMk/>
            <pc:sldMk cId="1977933708" sldId="256"/>
            <ac:picMk id="21" creationId="{1C984456-7CC4-47F3-B20B-D852E02FFC7A}"/>
          </ac:picMkLst>
        </pc:picChg>
      </pc:sldChg>
      <pc:sldChg chg="addSp delSp modSp modTransition delAnim modAnim">
        <pc:chgData name="" userId="a8044c4efdf2566a" providerId="LiveId" clId="{DFC52504-CC98-4B11-B077-B2F623EB620E}" dt="2021-01-15T08:08:04.548" v="25"/>
        <pc:sldMkLst>
          <pc:docMk/>
          <pc:sldMk cId="1388640037" sldId="284"/>
        </pc:sldMkLst>
        <pc:spChg chg="mod">
          <ac:chgData name="" userId="a8044c4efdf2566a" providerId="LiveId" clId="{DFC52504-CC98-4B11-B077-B2F623EB620E}" dt="2021-01-15T07:38:37.762" v="13" actId="20577"/>
          <ac:spMkLst>
            <pc:docMk/>
            <pc:sldMk cId="1388640037" sldId="284"/>
            <ac:spMk id="3" creationId="{0E8ECB0A-E871-49EA-AC3D-4935CA47D8CE}"/>
          </ac:spMkLst>
        </pc:spChg>
        <pc:spChg chg="del">
          <ac:chgData name="" userId="a8044c4efdf2566a" providerId="LiveId" clId="{DFC52504-CC98-4B11-B077-B2F623EB620E}" dt="2021-01-15T07:39:45.764" v="14" actId="478"/>
          <ac:spMkLst>
            <pc:docMk/>
            <pc:sldMk cId="1388640037" sldId="284"/>
            <ac:spMk id="4" creationId="{6E0DCB15-13AD-4BE1-A7D3-5D96B79C870C}"/>
          </ac:spMkLst>
        </pc:spChg>
        <pc:picChg chg="add del mod">
          <ac:chgData name="" userId="a8044c4efdf2566a" providerId="LiveId" clId="{DFC52504-CC98-4B11-B077-B2F623EB620E}" dt="2021-01-15T07:31:27.354" v="9"/>
          <ac:picMkLst>
            <pc:docMk/>
            <pc:sldMk cId="1388640037" sldId="284"/>
            <ac:picMk id="5" creationId="{E2C9C59C-E324-4B18-ACD7-94607C8A5FD0}"/>
          </ac:picMkLst>
        </pc:picChg>
        <pc:picChg chg="add del mod">
          <ac:chgData name="" userId="a8044c4efdf2566a" providerId="LiveId" clId="{DFC52504-CC98-4B11-B077-B2F623EB620E}" dt="2021-01-15T07:37:43.132" v="11"/>
          <ac:picMkLst>
            <pc:docMk/>
            <pc:sldMk cId="1388640037" sldId="284"/>
            <ac:picMk id="6" creationId="{6B6C31A4-0425-48DE-9DE5-0E049E22E3C6}"/>
          </ac:picMkLst>
        </pc:picChg>
        <pc:picChg chg="add del mod">
          <ac:chgData name="" userId="a8044c4efdf2566a" providerId="LiveId" clId="{DFC52504-CC98-4B11-B077-B2F623EB620E}" dt="2021-01-15T07:39:48.273" v="15" actId="478"/>
          <ac:picMkLst>
            <pc:docMk/>
            <pc:sldMk cId="1388640037" sldId="284"/>
            <ac:picMk id="7" creationId="{6BAAE3CD-E22B-4926-BC7B-F9AD5C497BBD}"/>
          </ac:picMkLst>
        </pc:picChg>
        <pc:picChg chg="add del mod">
          <ac:chgData name="" userId="a8044c4efdf2566a" providerId="LiveId" clId="{DFC52504-CC98-4B11-B077-B2F623EB620E}" dt="2021-01-15T07:47:40.821" v="18"/>
          <ac:picMkLst>
            <pc:docMk/>
            <pc:sldMk cId="1388640037" sldId="284"/>
            <ac:picMk id="11" creationId="{3A027F6D-308F-4CB2-91C3-AD329B355901}"/>
          </ac:picMkLst>
        </pc:picChg>
        <pc:picChg chg="add del mod">
          <ac:chgData name="" userId="a8044c4efdf2566a" providerId="LiveId" clId="{DFC52504-CC98-4B11-B077-B2F623EB620E}" dt="2021-01-15T07:55:41.714" v="20"/>
          <ac:picMkLst>
            <pc:docMk/>
            <pc:sldMk cId="1388640037" sldId="284"/>
            <ac:picMk id="12" creationId="{F80C93F2-E9F7-472B-8C92-92812760ADDE}"/>
          </ac:picMkLst>
        </pc:picChg>
        <pc:picChg chg="add mod">
          <ac:chgData name="" userId="a8044c4efdf2566a" providerId="LiveId" clId="{DFC52504-CC98-4B11-B077-B2F623EB620E}" dt="2021-01-15T08:08:04.548" v="25"/>
          <ac:picMkLst>
            <pc:docMk/>
            <pc:sldMk cId="1388640037" sldId="284"/>
            <ac:picMk id="13" creationId="{5CAFC425-51A1-40BF-AB8A-F5E0DE1939D1}"/>
          </ac:picMkLst>
        </pc:picChg>
      </pc:sldChg>
      <pc:sldChg chg="addSp delSp modSp modTransition modAnim">
        <pc:chgData name="" userId="a8044c4efdf2566a" providerId="LiveId" clId="{DFC52504-CC98-4B11-B077-B2F623EB620E}" dt="2021-01-15T08:08:04.548" v="25"/>
        <pc:sldMkLst>
          <pc:docMk/>
          <pc:sldMk cId="3852838050" sldId="292"/>
        </pc:sldMkLst>
        <pc:picChg chg="add del mod">
          <ac:chgData name="" userId="a8044c4efdf2566a" providerId="LiveId" clId="{DFC52504-CC98-4B11-B077-B2F623EB620E}" dt="2021-01-15T07:31:27.354" v="9"/>
          <ac:picMkLst>
            <pc:docMk/>
            <pc:sldMk cId="3852838050" sldId="292"/>
            <ac:picMk id="3" creationId="{7FE74FBD-2011-4FC3-99C9-CBE4AB7CD5A1}"/>
          </ac:picMkLst>
        </pc:picChg>
        <pc:picChg chg="add del mod">
          <ac:chgData name="" userId="a8044c4efdf2566a" providerId="LiveId" clId="{DFC52504-CC98-4B11-B077-B2F623EB620E}" dt="2021-01-15T07:37:43.132" v="11"/>
          <ac:picMkLst>
            <pc:docMk/>
            <pc:sldMk cId="3852838050" sldId="292"/>
            <ac:picMk id="6" creationId="{42BADD50-5312-40C0-90F1-AB2DA8F29E44}"/>
          </ac:picMkLst>
        </pc:picChg>
        <pc:picChg chg="add del mod">
          <ac:chgData name="" userId="a8044c4efdf2566a" providerId="LiveId" clId="{DFC52504-CC98-4B11-B077-B2F623EB620E}" dt="2021-01-15T07:47:40.821" v="18"/>
          <ac:picMkLst>
            <pc:docMk/>
            <pc:sldMk cId="3852838050" sldId="292"/>
            <ac:picMk id="9" creationId="{EC6158DA-17B0-46BA-B00B-58D988DC9763}"/>
          </ac:picMkLst>
        </pc:picChg>
        <pc:picChg chg="add del mod">
          <ac:chgData name="" userId="a8044c4efdf2566a" providerId="LiveId" clId="{DFC52504-CC98-4B11-B077-B2F623EB620E}" dt="2021-01-15T07:55:41.714" v="20"/>
          <ac:picMkLst>
            <pc:docMk/>
            <pc:sldMk cId="3852838050" sldId="292"/>
            <ac:picMk id="11" creationId="{6429B528-90C5-4727-8EE1-BCFA5E14670D}"/>
          </ac:picMkLst>
        </pc:picChg>
        <pc:picChg chg="add mod">
          <ac:chgData name="" userId="a8044c4efdf2566a" providerId="LiveId" clId="{DFC52504-CC98-4B11-B077-B2F623EB620E}" dt="2021-01-15T08:08:04.548" v="25"/>
          <ac:picMkLst>
            <pc:docMk/>
            <pc:sldMk cId="3852838050" sldId="292"/>
            <ac:picMk id="18" creationId="{FAC41A0D-FABB-427E-8D88-60BE7E2A4C8F}"/>
          </ac:picMkLst>
        </pc:picChg>
        <pc:inkChg chg="add del">
          <ac:chgData name="" userId="a8044c4efdf2566a" providerId="LiveId" clId="{DFC52504-CC98-4B11-B077-B2F623EB620E}" dt="2021-01-15T07:31:27.354" v="9"/>
          <ac:inkMkLst>
            <pc:docMk/>
            <pc:sldMk cId="3852838050" sldId="292"/>
            <ac:inkMk id="2" creationId="{94348878-AE5C-4490-AB53-DECC1EF813A9}"/>
          </ac:inkMkLst>
        </pc:inkChg>
        <pc:inkChg chg="add del">
          <ac:chgData name="" userId="a8044c4efdf2566a" providerId="LiveId" clId="{DFC52504-CC98-4B11-B077-B2F623EB620E}" dt="2021-01-15T07:37:43.132" v="11"/>
          <ac:inkMkLst>
            <pc:docMk/>
            <pc:sldMk cId="3852838050" sldId="292"/>
            <ac:inkMk id="4" creationId="{A203EB3B-CCC1-4CDF-A6E6-1CFE604091ED}"/>
          </ac:inkMkLst>
        </pc:inkChg>
        <pc:inkChg chg="add del">
          <ac:chgData name="" userId="a8044c4efdf2566a" providerId="LiveId" clId="{DFC52504-CC98-4B11-B077-B2F623EB620E}" dt="2021-01-15T07:47:40.821" v="18"/>
          <ac:inkMkLst>
            <pc:docMk/>
            <pc:sldMk cId="3852838050" sldId="292"/>
            <ac:inkMk id="8" creationId="{55CB7D84-EC99-4EA4-9EA9-76DCB0958849}"/>
          </ac:inkMkLst>
        </pc:inkChg>
        <pc:inkChg chg="add del">
          <ac:chgData name="" userId="a8044c4efdf2566a" providerId="LiveId" clId="{DFC52504-CC98-4B11-B077-B2F623EB620E}" dt="2021-01-15T07:55:41.714" v="20"/>
          <ac:inkMkLst>
            <pc:docMk/>
            <pc:sldMk cId="3852838050" sldId="292"/>
            <ac:inkMk id="10" creationId="{CF029D4F-61CC-4A5F-BBDB-2FE3CCABC8AC}"/>
          </ac:inkMkLst>
        </pc:inkChg>
        <pc:inkChg chg="add">
          <ac:chgData name="" userId="a8044c4efdf2566a" providerId="LiveId" clId="{DFC52504-CC98-4B11-B077-B2F623EB620E}" dt="2021-01-15T08:08:04.548" v="25"/>
          <ac:inkMkLst>
            <pc:docMk/>
            <pc:sldMk cId="3852838050" sldId="292"/>
            <ac:inkMk id="12" creationId="{806F152B-6A03-4BA9-B25D-77D2E6B9E95B}"/>
          </ac:inkMkLst>
        </pc:inkChg>
      </pc:sldChg>
    </pc:docChg>
  </pc:docChgLst>
  <pc:docChgLst>
    <pc:chgData userId="a8044c4efdf2566a" providerId="LiveId" clId="{9C2C4C19-9CF2-4FE2-A80F-C71C589122A7}"/>
    <pc:docChg chg="undo custSel addSld delSld modSld sldOrd">
      <pc:chgData name="" userId="a8044c4efdf2566a" providerId="LiveId" clId="{9C2C4C19-9CF2-4FE2-A80F-C71C589122A7}" dt="2021-01-20T21:06:53.972" v="2754" actId="20577"/>
      <pc:docMkLst>
        <pc:docMk/>
      </pc:docMkLst>
      <pc:sldChg chg="addSp delSp modSp delAnim">
        <pc:chgData name="" userId="a8044c4efdf2566a" providerId="LiveId" clId="{9C2C4C19-9CF2-4FE2-A80F-C71C589122A7}" dt="2021-01-20T21:06:53.972" v="2754" actId="20577"/>
        <pc:sldMkLst>
          <pc:docMk/>
          <pc:sldMk cId="1977933708" sldId="256"/>
        </pc:sldMkLst>
        <pc:spChg chg="add mod">
          <ac:chgData name="" userId="a8044c4efdf2566a" providerId="LiveId" clId="{9C2C4C19-9CF2-4FE2-A80F-C71C589122A7}" dt="2021-01-20T21:06:53.972" v="2754" actId="20577"/>
          <ac:spMkLst>
            <pc:docMk/>
            <pc:sldMk cId="1977933708" sldId="256"/>
            <ac:spMk id="14" creationId="{F0BDE4BF-CAD1-408D-8A02-CE4FC2BEB63D}"/>
          </ac:spMkLst>
        </pc:spChg>
        <pc:spChg chg="mod">
          <ac:chgData name="" userId="a8044c4efdf2566a" providerId="LiveId" clId="{9C2C4C19-9CF2-4FE2-A80F-C71C589122A7}" dt="2021-01-17T20:41:37.669" v="10" actId="20577"/>
          <ac:spMkLst>
            <pc:docMk/>
            <pc:sldMk cId="1977933708" sldId="256"/>
            <ac:spMk id="18" creationId="{4664DB9F-59BB-47A5-8080-662EED16E9E1}"/>
          </ac:spMkLst>
        </pc:spChg>
        <pc:spChg chg="del topLvl">
          <ac:chgData name="" userId="a8044c4efdf2566a" providerId="LiveId" clId="{9C2C4C19-9CF2-4FE2-A80F-C71C589122A7}" dt="2021-01-20T20:36:20.946" v="2430" actId="478"/>
          <ac:spMkLst>
            <pc:docMk/>
            <pc:sldMk cId="1977933708" sldId="256"/>
            <ac:spMk id="20" creationId="{BBFDE99E-14D5-4903-9CE7-4F43A9CB7AB8}"/>
          </ac:spMkLst>
        </pc:spChg>
        <pc:grpChg chg="del">
          <ac:chgData name="" userId="a8044c4efdf2566a" providerId="LiveId" clId="{9C2C4C19-9CF2-4FE2-A80F-C71C589122A7}" dt="2021-01-20T20:36:20.946" v="2430" actId="478"/>
          <ac:grpSpMkLst>
            <pc:docMk/>
            <pc:sldMk cId="1977933708" sldId="256"/>
            <ac:grpSpMk id="17" creationId="{EF240524-FD1C-4D7A-81C5-EC549C440BAE}"/>
          </ac:grpSpMkLst>
        </pc:grpChg>
        <pc:picChg chg="del">
          <ac:chgData name="" userId="a8044c4efdf2566a" providerId="LiveId" clId="{9C2C4C19-9CF2-4FE2-A80F-C71C589122A7}" dt="2021-01-20T20:31:41.005" v="2333" actId="478"/>
          <ac:picMkLst>
            <pc:docMk/>
            <pc:sldMk cId="1977933708" sldId="256"/>
            <ac:picMk id="21" creationId="{1C984456-7CC4-47F3-B20B-D852E02FFC7A}"/>
          </ac:picMkLst>
        </pc:picChg>
        <pc:cxnChg chg="topLvl">
          <ac:chgData name="" userId="a8044c4efdf2566a" providerId="LiveId" clId="{9C2C4C19-9CF2-4FE2-A80F-C71C589122A7}" dt="2021-01-20T20:36:20.946" v="2430" actId="478"/>
          <ac:cxnSpMkLst>
            <pc:docMk/>
            <pc:sldMk cId="1977933708" sldId="256"/>
            <ac:cxnSpMk id="19" creationId="{5BA06214-1B13-4837-BBC6-F80A38D6FFEB}"/>
          </ac:cxnSpMkLst>
        </pc:cxnChg>
      </pc:sldChg>
      <pc:sldChg chg="addSp delSp modSp delAnim modAnim">
        <pc:chgData name="" userId="a8044c4efdf2566a" providerId="LiveId" clId="{9C2C4C19-9CF2-4FE2-A80F-C71C589122A7}" dt="2021-01-20T21:03:48.517" v="2722" actId="20577"/>
        <pc:sldMkLst>
          <pc:docMk/>
          <pc:sldMk cId="1388640037" sldId="284"/>
        </pc:sldMkLst>
        <pc:spChg chg="mod">
          <ac:chgData name="" userId="a8044c4efdf2566a" providerId="LiveId" clId="{9C2C4C19-9CF2-4FE2-A80F-C71C589122A7}" dt="2021-01-20T21:03:48.517" v="2722" actId="20577"/>
          <ac:spMkLst>
            <pc:docMk/>
            <pc:sldMk cId="1388640037" sldId="284"/>
            <ac:spMk id="3" creationId="{0E8ECB0A-E871-49EA-AC3D-4935CA47D8CE}"/>
          </ac:spMkLst>
        </pc:spChg>
        <pc:spChg chg="del">
          <ac:chgData name="" userId="a8044c4efdf2566a" providerId="LiveId" clId="{9C2C4C19-9CF2-4FE2-A80F-C71C589122A7}" dt="2021-01-20T20:36:14.840" v="2428" actId="478"/>
          <ac:spMkLst>
            <pc:docMk/>
            <pc:sldMk cId="1388640037" sldId="284"/>
            <ac:spMk id="10" creationId="{55630FFC-AE15-4532-8B6D-FB47964DF21D}"/>
          </ac:spMkLst>
        </pc:spChg>
        <pc:spChg chg="add del">
          <ac:chgData name="" userId="a8044c4efdf2566a" providerId="LiveId" clId="{9C2C4C19-9CF2-4FE2-A80F-C71C589122A7}" dt="2021-01-20T21:01:57.368" v="2678" actId="478"/>
          <ac:spMkLst>
            <pc:docMk/>
            <pc:sldMk cId="1388640037" sldId="284"/>
            <ac:spMk id="11" creationId="{73BC9B2E-9227-4A4F-9407-7DF46900D57E}"/>
          </ac:spMkLst>
        </pc:spChg>
        <pc:spChg chg="add">
          <ac:chgData name="" userId="a8044c4efdf2566a" providerId="LiveId" clId="{9C2C4C19-9CF2-4FE2-A80F-C71C589122A7}" dt="2021-01-20T21:01:58.142" v="2679"/>
          <ac:spMkLst>
            <pc:docMk/>
            <pc:sldMk cId="1388640037" sldId="284"/>
            <ac:spMk id="12" creationId="{E4AC2109-3402-4DAE-99D2-9A4AF3200F4D}"/>
          </ac:spMkLst>
        </pc:spChg>
        <pc:spChg chg="add mod">
          <ac:chgData name="" userId="a8044c4efdf2566a" providerId="LiveId" clId="{9C2C4C19-9CF2-4FE2-A80F-C71C589122A7}" dt="2021-01-20T21:03:36.448" v="2714" actId="20577"/>
          <ac:spMkLst>
            <pc:docMk/>
            <pc:sldMk cId="1388640037" sldId="284"/>
            <ac:spMk id="14" creationId="{5E59B777-817F-4AEC-BF2D-5787EE9E9E3E}"/>
          </ac:spMkLst>
        </pc:spChg>
        <pc:picChg chg="del">
          <ac:chgData name="" userId="a8044c4efdf2566a" providerId="LiveId" clId="{9C2C4C19-9CF2-4FE2-A80F-C71C589122A7}" dt="2021-01-20T20:31:37.375" v="2332" actId="478"/>
          <ac:picMkLst>
            <pc:docMk/>
            <pc:sldMk cId="1388640037" sldId="284"/>
            <ac:picMk id="13" creationId="{5CAFC425-51A1-40BF-AB8A-F5E0DE1939D1}"/>
          </ac:picMkLst>
        </pc:picChg>
      </pc:sldChg>
      <pc:sldChg chg="addSp delSp modSp delAnim modAnim">
        <pc:chgData name="" userId="a8044c4efdf2566a" providerId="LiveId" clId="{9C2C4C19-9CF2-4FE2-A80F-C71C589122A7}" dt="2021-01-20T21:02:02.289" v="2681"/>
        <pc:sldMkLst>
          <pc:docMk/>
          <pc:sldMk cId="3852838050" sldId="292"/>
        </pc:sldMkLst>
        <pc:spChg chg="add mod">
          <ac:chgData name="" userId="a8044c4efdf2566a" providerId="LiveId" clId="{9C2C4C19-9CF2-4FE2-A80F-C71C589122A7}" dt="2021-01-20T20:24:13.137" v="2247" actId="207"/>
          <ac:spMkLst>
            <pc:docMk/>
            <pc:sldMk cId="3852838050" sldId="292"/>
            <ac:spMk id="2" creationId="{F03B801C-CA3C-4FBD-9720-8034C89D3EF5}"/>
          </ac:spMkLst>
        </pc:spChg>
        <pc:spChg chg="add del">
          <ac:chgData name="" userId="a8044c4efdf2566a" providerId="LiveId" clId="{9C2C4C19-9CF2-4FE2-A80F-C71C589122A7}" dt="2021-01-20T21:02:01.565" v="2680" actId="478"/>
          <ac:spMkLst>
            <pc:docMk/>
            <pc:sldMk cId="3852838050" sldId="292"/>
            <ac:spMk id="11" creationId="{1A655B35-AD2C-476C-8023-AC3C5268A910}"/>
          </ac:spMkLst>
        </pc:spChg>
        <pc:spChg chg="add">
          <ac:chgData name="" userId="a8044c4efdf2566a" providerId="LiveId" clId="{9C2C4C19-9CF2-4FE2-A80F-C71C589122A7}" dt="2021-01-20T21:02:02.289" v="2681"/>
          <ac:spMkLst>
            <pc:docMk/>
            <pc:sldMk cId="3852838050" sldId="292"/>
            <ac:spMk id="12" creationId="{CAB4FA1E-0A93-4A15-8764-E2A2F656AB7E}"/>
          </ac:spMkLst>
        </pc:spChg>
        <pc:spChg chg="del">
          <ac:chgData name="" userId="a8044c4efdf2566a" providerId="LiveId" clId="{9C2C4C19-9CF2-4FE2-A80F-C71C589122A7}" dt="2021-01-17T20:49:01.165" v="60" actId="478"/>
          <ac:spMkLst>
            <pc:docMk/>
            <pc:sldMk cId="3852838050" sldId="292"/>
            <ac:spMk id="15" creationId="{249157F3-6421-4513-A36F-B39D1CAFED3F}"/>
          </ac:spMkLst>
        </pc:spChg>
        <pc:spChg chg="del mod topLvl">
          <ac:chgData name="" userId="a8044c4efdf2566a" providerId="LiveId" clId="{9C2C4C19-9CF2-4FE2-A80F-C71C589122A7}" dt="2021-01-20T20:36:08.121" v="2426" actId="478"/>
          <ac:spMkLst>
            <pc:docMk/>
            <pc:sldMk cId="3852838050" sldId="292"/>
            <ac:spMk id="20" creationId="{BBFDE99E-14D5-4903-9CE7-4F43A9CB7AB8}"/>
          </ac:spMkLst>
        </pc:spChg>
        <pc:spChg chg="mod">
          <ac:chgData name="" userId="a8044c4efdf2566a" providerId="LiveId" clId="{9C2C4C19-9CF2-4FE2-A80F-C71C589122A7}" dt="2021-01-20T14:42:25.161" v="998" actId="20577"/>
          <ac:spMkLst>
            <pc:docMk/>
            <pc:sldMk cId="3852838050" sldId="292"/>
            <ac:spMk id="21" creationId="{55C8117D-D719-406B-BAF8-901848ED304B}"/>
          </ac:spMkLst>
        </pc:spChg>
        <pc:grpChg chg="del">
          <ac:chgData name="" userId="a8044c4efdf2566a" providerId="LiveId" clId="{9C2C4C19-9CF2-4FE2-A80F-C71C589122A7}" dt="2021-01-20T20:36:08.121" v="2426" actId="478"/>
          <ac:grpSpMkLst>
            <pc:docMk/>
            <pc:sldMk cId="3852838050" sldId="292"/>
            <ac:grpSpMk id="17" creationId="{EF240524-FD1C-4D7A-81C5-EC549C440BAE}"/>
          </ac:grpSpMkLst>
        </pc:grpChg>
        <pc:picChg chg="del">
          <ac:chgData name="" userId="a8044c4efdf2566a" providerId="LiveId" clId="{9C2C4C19-9CF2-4FE2-A80F-C71C589122A7}" dt="2021-01-17T20:42:09.820" v="26" actId="478"/>
          <ac:picMkLst>
            <pc:docMk/>
            <pc:sldMk cId="3852838050" sldId="292"/>
            <ac:picMk id="5" creationId="{8C39A93F-7591-4B81-8967-5B6E2C2863E9}"/>
          </ac:picMkLst>
        </pc:picChg>
        <pc:picChg chg="del">
          <ac:chgData name="" userId="a8044c4efdf2566a" providerId="LiveId" clId="{9C2C4C19-9CF2-4FE2-A80F-C71C589122A7}" dt="2021-01-17T20:51:39.623" v="84" actId="478"/>
          <ac:picMkLst>
            <pc:docMk/>
            <pc:sldMk cId="3852838050" sldId="292"/>
            <ac:picMk id="18" creationId="{FAC41A0D-FABB-427E-8D88-60BE7E2A4C8F}"/>
          </ac:picMkLst>
        </pc:picChg>
        <pc:inkChg chg="del">
          <ac:chgData name="" userId="a8044c4efdf2566a" providerId="LiveId" clId="{9C2C4C19-9CF2-4FE2-A80F-C71C589122A7}" dt="2021-01-17T20:42:06.997" v="25" actId="478"/>
          <ac:inkMkLst>
            <pc:docMk/>
            <pc:sldMk cId="3852838050" sldId="292"/>
            <ac:inkMk id="12" creationId="{806F152B-6A03-4BA9-B25D-77D2E6B9E95B}"/>
          </ac:inkMkLst>
        </pc:inkChg>
        <pc:cxnChg chg="topLvl">
          <ac:chgData name="" userId="a8044c4efdf2566a" providerId="LiveId" clId="{9C2C4C19-9CF2-4FE2-A80F-C71C589122A7}" dt="2021-01-20T20:36:08.121" v="2426" actId="478"/>
          <ac:cxnSpMkLst>
            <pc:docMk/>
            <pc:sldMk cId="3852838050" sldId="292"/>
            <ac:cxnSpMk id="19" creationId="{5BA06214-1B13-4837-BBC6-F80A38D6FFEB}"/>
          </ac:cxnSpMkLst>
        </pc:cxnChg>
      </pc:sldChg>
      <pc:sldChg chg="addSp delSp modSp add modAnim">
        <pc:chgData name="" userId="a8044c4efdf2566a" providerId="LiveId" clId="{9C2C4C19-9CF2-4FE2-A80F-C71C589122A7}" dt="2021-01-20T21:03:58.138" v="2723" actId="20577"/>
        <pc:sldMkLst>
          <pc:docMk/>
          <pc:sldMk cId="1605373268" sldId="293"/>
        </pc:sldMkLst>
        <pc:spChg chg="add del mod">
          <ac:chgData name="" userId="a8044c4efdf2566a" providerId="LiveId" clId="{9C2C4C19-9CF2-4FE2-A80F-C71C589122A7}" dt="2021-01-20T20:25:03.527" v="2259" actId="20577"/>
          <ac:spMkLst>
            <pc:docMk/>
            <pc:sldMk cId="1605373268" sldId="293"/>
            <ac:spMk id="2" creationId="{F03B801C-CA3C-4FBD-9720-8034C89D3EF5}"/>
          </ac:spMkLst>
        </pc:spChg>
        <pc:spChg chg="add del">
          <ac:chgData name="" userId="a8044c4efdf2566a" providerId="LiveId" clId="{9C2C4C19-9CF2-4FE2-A80F-C71C589122A7}" dt="2021-01-20T21:02:05.310" v="2682" actId="478"/>
          <ac:spMkLst>
            <pc:docMk/>
            <pc:sldMk cId="1605373268" sldId="293"/>
            <ac:spMk id="11" creationId="{65F6746E-D7E4-40E5-A0F9-30F46F0FA33A}"/>
          </ac:spMkLst>
        </pc:spChg>
        <pc:spChg chg="add">
          <ac:chgData name="" userId="a8044c4efdf2566a" providerId="LiveId" clId="{9C2C4C19-9CF2-4FE2-A80F-C71C589122A7}" dt="2021-01-20T21:02:06.043" v="2683"/>
          <ac:spMkLst>
            <pc:docMk/>
            <pc:sldMk cId="1605373268" sldId="293"/>
            <ac:spMk id="12" creationId="{152F5DF7-61AC-4879-BE01-A601309CB119}"/>
          </ac:spMkLst>
        </pc:spChg>
        <pc:spChg chg="mod">
          <ac:chgData name="" userId="a8044c4efdf2566a" providerId="LiveId" clId="{9C2C4C19-9CF2-4FE2-A80F-C71C589122A7}" dt="2021-01-20T21:03:58.138" v="2723" actId="20577"/>
          <ac:spMkLst>
            <pc:docMk/>
            <pc:sldMk cId="1605373268" sldId="293"/>
            <ac:spMk id="14" creationId="{0D5CFF10-9958-488D-9276-24EA425BD5AB}"/>
          </ac:spMkLst>
        </pc:spChg>
        <pc:spChg chg="del topLvl">
          <ac:chgData name="" userId="a8044c4efdf2566a" providerId="LiveId" clId="{9C2C4C19-9CF2-4FE2-A80F-C71C589122A7}" dt="2021-01-20T20:36:01.877" v="2424" actId="478"/>
          <ac:spMkLst>
            <pc:docMk/>
            <pc:sldMk cId="1605373268" sldId="293"/>
            <ac:spMk id="20" creationId="{BBFDE99E-14D5-4903-9CE7-4F43A9CB7AB8}"/>
          </ac:spMkLst>
        </pc:spChg>
        <pc:spChg chg="mod">
          <ac:chgData name="" userId="a8044c4efdf2566a" providerId="LiveId" clId="{9C2C4C19-9CF2-4FE2-A80F-C71C589122A7}" dt="2021-01-20T07:13:29.790" v="654" actId="20577"/>
          <ac:spMkLst>
            <pc:docMk/>
            <pc:sldMk cId="1605373268" sldId="293"/>
            <ac:spMk id="21" creationId="{55C8117D-D719-406B-BAF8-901848ED304B}"/>
          </ac:spMkLst>
        </pc:spChg>
        <pc:grpChg chg="del">
          <ac:chgData name="" userId="a8044c4efdf2566a" providerId="LiveId" clId="{9C2C4C19-9CF2-4FE2-A80F-C71C589122A7}" dt="2021-01-20T20:36:01.877" v="2424" actId="478"/>
          <ac:grpSpMkLst>
            <pc:docMk/>
            <pc:sldMk cId="1605373268" sldId="293"/>
            <ac:grpSpMk id="17" creationId="{EF240524-FD1C-4D7A-81C5-EC549C440BAE}"/>
          </ac:grpSpMkLst>
        </pc:grpChg>
        <pc:picChg chg="mod">
          <ac:chgData name="" userId="a8044c4efdf2566a" providerId="LiveId" clId="{9C2C4C19-9CF2-4FE2-A80F-C71C589122A7}" dt="2021-01-20T07:28:18.449" v="682" actId="14100"/>
          <ac:picMkLst>
            <pc:docMk/>
            <pc:sldMk cId="1605373268" sldId="293"/>
            <ac:picMk id="13" creationId="{1A6680E8-8C35-484B-9FD7-F280F8BD245D}"/>
          </ac:picMkLst>
        </pc:picChg>
        <pc:cxnChg chg="topLvl">
          <ac:chgData name="" userId="a8044c4efdf2566a" providerId="LiveId" clId="{9C2C4C19-9CF2-4FE2-A80F-C71C589122A7}" dt="2021-01-20T20:36:01.877" v="2424" actId="478"/>
          <ac:cxnSpMkLst>
            <pc:docMk/>
            <pc:sldMk cId="1605373268" sldId="293"/>
            <ac:cxnSpMk id="19" creationId="{5BA06214-1B13-4837-BBC6-F80A38D6FFEB}"/>
          </ac:cxnSpMkLst>
        </pc:cxnChg>
      </pc:sldChg>
      <pc:sldChg chg="addSp delSp modSp add modAnim">
        <pc:chgData name="" userId="a8044c4efdf2566a" providerId="LiveId" clId="{9C2C4C19-9CF2-4FE2-A80F-C71C589122A7}" dt="2021-01-20T21:05:01.595" v="2735" actId="1076"/>
        <pc:sldMkLst>
          <pc:docMk/>
          <pc:sldMk cId="217561608" sldId="294"/>
        </pc:sldMkLst>
        <pc:spChg chg="mod">
          <ac:chgData name="" userId="a8044c4efdf2566a" providerId="LiveId" clId="{9C2C4C19-9CF2-4FE2-A80F-C71C589122A7}" dt="2021-01-20T21:05:01.595" v="2735" actId="1076"/>
          <ac:spMkLst>
            <pc:docMk/>
            <pc:sldMk cId="217561608" sldId="294"/>
            <ac:spMk id="2" creationId="{F03B801C-CA3C-4FBD-9720-8034C89D3EF5}"/>
          </ac:spMkLst>
        </pc:spChg>
        <pc:spChg chg="add del">
          <ac:chgData name="" userId="a8044c4efdf2566a" providerId="LiveId" clId="{9C2C4C19-9CF2-4FE2-A80F-C71C589122A7}" dt="2021-01-20T21:02:12.877" v="2686" actId="478"/>
          <ac:spMkLst>
            <pc:docMk/>
            <pc:sldMk cId="217561608" sldId="294"/>
            <ac:spMk id="11" creationId="{3227434C-47EE-4307-849C-D3AA5EB2F0C6}"/>
          </ac:spMkLst>
        </pc:spChg>
        <pc:spChg chg="add">
          <ac:chgData name="" userId="a8044c4efdf2566a" providerId="LiveId" clId="{9C2C4C19-9CF2-4FE2-A80F-C71C589122A7}" dt="2021-01-20T21:02:13.681" v="2687"/>
          <ac:spMkLst>
            <pc:docMk/>
            <pc:sldMk cId="217561608" sldId="294"/>
            <ac:spMk id="12" creationId="{3A880425-5B62-415B-82A1-0460830CBFC5}"/>
          </ac:spMkLst>
        </pc:spChg>
        <pc:spChg chg="mod">
          <ac:chgData name="" userId="a8044c4efdf2566a" providerId="LiveId" clId="{9C2C4C19-9CF2-4FE2-A80F-C71C589122A7}" dt="2021-01-20T21:04:56.277" v="2734" actId="20577"/>
          <ac:spMkLst>
            <pc:docMk/>
            <pc:sldMk cId="217561608" sldId="294"/>
            <ac:spMk id="14" creationId="{0D5CFF10-9958-488D-9276-24EA425BD5AB}"/>
          </ac:spMkLst>
        </pc:spChg>
        <pc:spChg chg="del topLvl">
          <ac:chgData name="" userId="a8044c4efdf2566a" providerId="LiveId" clId="{9C2C4C19-9CF2-4FE2-A80F-C71C589122A7}" dt="2021-01-20T20:35:36.441" v="2420" actId="478"/>
          <ac:spMkLst>
            <pc:docMk/>
            <pc:sldMk cId="217561608" sldId="294"/>
            <ac:spMk id="20" creationId="{BBFDE99E-14D5-4903-9CE7-4F43A9CB7AB8}"/>
          </ac:spMkLst>
        </pc:spChg>
        <pc:spChg chg="mod">
          <ac:chgData name="" userId="a8044c4efdf2566a" providerId="LiveId" clId="{9C2C4C19-9CF2-4FE2-A80F-C71C589122A7}" dt="2021-01-17T20:58:26.252" v="177" actId="1076"/>
          <ac:spMkLst>
            <pc:docMk/>
            <pc:sldMk cId="217561608" sldId="294"/>
            <ac:spMk id="21" creationId="{55C8117D-D719-406B-BAF8-901848ED304B}"/>
          </ac:spMkLst>
        </pc:spChg>
        <pc:grpChg chg="del">
          <ac:chgData name="" userId="a8044c4efdf2566a" providerId="LiveId" clId="{9C2C4C19-9CF2-4FE2-A80F-C71C589122A7}" dt="2021-01-20T20:35:36.441" v="2420" actId="478"/>
          <ac:grpSpMkLst>
            <pc:docMk/>
            <pc:sldMk cId="217561608" sldId="294"/>
            <ac:grpSpMk id="17" creationId="{EF240524-FD1C-4D7A-81C5-EC549C440BAE}"/>
          </ac:grpSpMkLst>
        </pc:grpChg>
        <pc:picChg chg="mod">
          <ac:chgData name="" userId="a8044c4efdf2566a" providerId="LiveId" clId="{9C2C4C19-9CF2-4FE2-A80F-C71C589122A7}" dt="2021-01-20T14:35:31.249" v="889" actId="14100"/>
          <ac:picMkLst>
            <pc:docMk/>
            <pc:sldMk cId="217561608" sldId="294"/>
            <ac:picMk id="13" creationId="{1A6680E8-8C35-484B-9FD7-F280F8BD245D}"/>
          </ac:picMkLst>
        </pc:picChg>
        <pc:cxnChg chg="topLvl">
          <ac:chgData name="" userId="a8044c4efdf2566a" providerId="LiveId" clId="{9C2C4C19-9CF2-4FE2-A80F-C71C589122A7}" dt="2021-01-20T20:35:36.441" v="2420" actId="478"/>
          <ac:cxnSpMkLst>
            <pc:docMk/>
            <pc:sldMk cId="217561608" sldId="294"/>
            <ac:cxnSpMk id="19" creationId="{5BA06214-1B13-4837-BBC6-F80A38D6FFEB}"/>
          </ac:cxnSpMkLst>
        </pc:cxnChg>
      </pc:sldChg>
      <pc:sldChg chg="addSp delSp modSp add modAnim">
        <pc:chgData name="" userId="a8044c4efdf2566a" providerId="LiveId" clId="{9C2C4C19-9CF2-4FE2-A80F-C71C589122A7}" dt="2021-01-20T21:05:07.391" v="2736" actId="20577"/>
        <pc:sldMkLst>
          <pc:docMk/>
          <pc:sldMk cId="3621893822" sldId="295"/>
        </pc:sldMkLst>
        <pc:spChg chg="mod">
          <ac:chgData name="" userId="a8044c4efdf2566a" providerId="LiveId" clId="{9C2C4C19-9CF2-4FE2-A80F-C71C589122A7}" dt="2021-01-20T20:29:31.079" v="2301" actId="1076"/>
          <ac:spMkLst>
            <pc:docMk/>
            <pc:sldMk cId="3621893822" sldId="295"/>
            <ac:spMk id="2" creationId="{F03B801C-CA3C-4FBD-9720-8034C89D3EF5}"/>
          </ac:spMkLst>
        </pc:spChg>
        <pc:spChg chg="add del">
          <ac:chgData name="" userId="a8044c4efdf2566a" providerId="LiveId" clId="{9C2C4C19-9CF2-4FE2-A80F-C71C589122A7}" dt="2021-01-20T21:02:16.330" v="2688" actId="478"/>
          <ac:spMkLst>
            <pc:docMk/>
            <pc:sldMk cId="3621893822" sldId="295"/>
            <ac:spMk id="11" creationId="{184C0430-EE1C-402D-BF0C-09EA505FC6BB}"/>
          </ac:spMkLst>
        </pc:spChg>
        <pc:spChg chg="add">
          <ac:chgData name="" userId="a8044c4efdf2566a" providerId="LiveId" clId="{9C2C4C19-9CF2-4FE2-A80F-C71C589122A7}" dt="2021-01-20T21:02:17.251" v="2689"/>
          <ac:spMkLst>
            <pc:docMk/>
            <pc:sldMk cId="3621893822" sldId="295"/>
            <ac:spMk id="12" creationId="{04811018-6230-43E0-AAC1-E2EBE5FF7C52}"/>
          </ac:spMkLst>
        </pc:spChg>
        <pc:spChg chg="mod">
          <ac:chgData name="" userId="a8044c4efdf2566a" providerId="LiveId" clId="{9C2C4C19-9CF2-4FE2-A80F-C71C589122A7}" dt="2021-01-20T21:05:07.391" v="2736" actId="20577"/>
          <ac:spMkLst>
            <pc:docMk/>
            <pc:sldMk cId="3621893822" sldId="295"/>
            <ac:spMk id="14" creationId="{0D5CFF10-9958-488D-9276-24EA425BD5AB}"/>
          </ac:spMkLst>
        </pc:spChg>
        <pc:spChg chg="del topLvl">
          <ac:chgData name="" userId="a8044c4efdf2566a" providerId="LiveId" clId="{9C2C4C19-9CF2-4FE2-A80F-C71C589122A7}" dt="2021-01-20T20:35:28.236" v="2418" actId="478"/>
          <ac:spMkLst>
            <pc:docMk/>
            <pc:sldMk cId="3621893822" sldId="295"/>
            <ac:spMk id="20" creationId="{BBFDE99E-14D5-4903-9CE7-4F43A9CB7AB8}"/>
          </ac:spMkLst>
        </pc:spChg>
        <pc:spChg chg="mod">
          <ac:chgData name="" userId="a8044c4efdf2566a" providerId="LiveId" clId="{9C2C4C19-9CF2-4FE2-A80F-C71C589122A7}" dt="2021-01-17T21:01:54.720" v="214" actId="1076"/>
          <ac:spMkLst>
            <pc:docMk/>
            <pc:sldMk cId="3621893822" sldId="295"/>
            <ac:spMk id="21" creationId="{55C8117D-D719-406B-BAF8-901848ED304B}"/>
          </ac:spMkLst>
        </pc:spChg>
        <pc:grpChg chg="del">
          <ac:chgData name="" userId="a8044c4efdf2566a" providerId="LiveId" clId="{9C2C4C19-9CF2-4FE2-A80F-C71C589122A7}" dt="2021-01-20T20:35:28.236" v="2418" actId="478"/>
          <ac:grpSpMkLst>
            <pc:docMk/>
            <pc:sldMk cId="3621893822" sldId="295"/>
            <ac:grpSpMk id="17" creationId="{EF240524-FD1C-4D7A-81C5-EC549C440BAE}"/>
          </ac:grpSpMkLst>
        </pc:grpChg>
        <pc:cxnChg chg="topLvl">
          <ac:chgData name="" userId="a8044c4efdf2566a" providerId="LiveId" clId="{9C2C4C19-9CF2-4FE2-A80F-C71C589122A7}" dt="2021-01-20T20:35:28.236" v="2418" actId="478"/>
          <ac:cxnSpMkLst>
            <pc:docMk/>
            <pc:sldMk cId="3621893822" sldId="295"/>
            <ac:cxnSpMk id="19" creationId="{5BA06214-1B13-4837-BBC6-F80A38D6FFEB}"/>
          </ac:cxnSpMkLst>
        </pc:cxnChg>
      </pc:sldChg>
      <pc:sldChg chg="addSp delSp modSp add modAnim">
        <pc:chgData name="" userId="a8044c4efdf2566a" providerId="LiveId" clId="{9C2C4C19-9CF2-4FE2-A80F-C71C589122A7}" dt="2021-01-20T21:04:45.989" v="2732" actId="1076"/>
        <pc:sldMkLst>
          <pc:docMk/>
          <pc:sldMk cId="1603985616" sldId="296"/>
        </pc:sldMkLst>
        <pc:spChg chg="mod">
          <ac:chgData name="" userId="a8044c4efdf2566a" providerId="LiveId" clId="{9C2C4C19-9CF2-4FE2-A80F-C71C589122A7}" dt="2021-01-20T21:04:45.989" v="2732" actId="1076"/>
          <ac:spMkLst>
            <pc:docMk/>
            <pc:sldMk cId="1603985616" sldId="296"/>
            <ac:spMk id="2" creationId="{F03B801C-CA3C-4FBD-9720-8034C89D3EF5}"/>
          </ac:spMkLst>
        </pc:spChg>
        <pc:spChg chg="add del">
          <ac:chgData name="" userId="a8044c4efdf2566a" providerId="LiveId" clId="{9C2C4C19-9CF2-4FE2-A80F-C71C589122A7}" dt="2021-01-20T21:02:08.609" v="2684" actId="478"/>
          <ac:spMkLst>
            <pc:docMk/>
            <pc:sldMk cId="1603985616" sldId="296"/>
            <ac:spMk id="11" creationId="{F1B5AD90-4F4F-422A-B23E-86D8E0AE421F}"/>
          </ac:spMkLst>
        </pc:spChg>
        <pc:spChg chg="add">
          <ac:chgData name="" userId="a8044c4efdf2566a" providerId="LiveId" clId="{9C2C4C19-9CF2-4FE2-A80F-C71C589122A7}" dt="2021-01-20T21:02:09.419" v="2685"/>
          <ac:spMkLst>
            <pc:docMk/>
            <pc:sldMk cId="1603985616" sldId="296"/>
            <ac:spMk id="12" creationId="{934E2F4F-330C-4F90-A322-894D0B8DBFAA}"/>
          </ac:spMkLst>
        </pc:spChg>
        <pc:spChg chg="mod">
          <ac:chgData name="" userId="a8044c4efdf2566a" providerId="LiveId" clId="{9C2C4C19-9CF2-4FE2-A80F-C71C589122A7}" dt="2021-01-20T21:04:39.879" v="2731" actId="20577"/>
          <ac:spMkLst>
            <pc:docMk/>
            <pc:sldMk cId="1603985616" sldId="296"/>
            <ac:spMk id="14" creationId="{0D5CFF10-9958-488D-9276-24EA425BD5AB}"/>
          </ac:spMkLst>
        </pc:spChg>
        <pc:spChg chg="del topLvl">
          <ac:chgData name="" userId="a8044c4efdf2566a" providerId="LiveId" clId="{9C2C4C19-9CF2-4FE2-A80F-C71C589122A7}" dt="2021-01-20T20:35:51.132" v="2422" actId="478"/>
          <ac:spMkLst>
            <pc:docMk/>
            <pc:sldMk cId="1603985616" sldId="296"/>
            <ac:spMk id="20" creationId="{BBFDE99E-14D5-4903-9CE7-4F43A9CB7AB8}"/>
          </ac:spMkLst>
        </pc:spChg>
        <pc:spChg chg="mod">
          <ac:chgData name="" userId="a8044c4efdf2566a" providerId="LiveId" clId="{9C2C4C19-9CF2-4FE2-A80F-C71C589122A7}" dt="2021-01-20T07:33:16.864" v="777" actId="1076"/>
          <ac:spMkLst>
            <pc:docMk/>
            <pc:sldMk cId="1603985616" sldId="296"/>
            <ac:spMk id="21" creationId="{55C8117D-D719-406B-BAF8-901848ED304B}"/>
          </ac:spMkLst>
        </pc:spChg>
        <pc:grpChg chg="del">
          <ac:chgData name="" userId="a8044c4efdf2566a" providerId="LiveId" clId="{9C2C4C19-9CF2-4FE2-A80F-C71C589122A7}" dt="2021-01-20T20:35:51.132" v="2422" actId="478"/>
          <ac:grpSpMkLst>
            <pc:docMk/>
            <pc:sldMk cId="1603985616" sldId="296"/>
            <ac:grpSpMk id="17" creationId="{EF240524-FD1C-4D7A-81C5-EC549C440BAE}"/>
          </ac:grpSpMkLst>
        </pc:grpChg>
        <pc:picChg chg="mod">
          <ac:chgData name="" userId="a8044c4efdf2566a" providerId="LiveId" clId="{9C2C4C19-9CF2-4FE2-A80F-C71C589122A7}" dt="2021-01-20T20:26:42.100" v="2276" actId="14100"/>
          <ac:picMkLst>
            <pc:docMk/>
            <pc:sldMk cId="1603985616" sldId="296"/>
            <ac:picMk id="13" creationId="{1A6680E8-8C35-484B-9FD7-F280F8BD245D}"/>
          </ac:picMkLst>
        </pc:picChg>
        <pc:picChg chg="mod">
          <ac:chgData name="" userId="a8044c4efdf2566a" providerId="LiveId" clId="{9C2C4C19-9CF2-4FE2-A80F-C71C589122A7}" dt="2021-01-20T20:26:30.309" v="2273" actId="1076"/>
          <ac:picMkLst>
            <pc:docMk/>
            <pc:sldMk cId="1603985616" sldId="296"/>
            <ac:picMk id="16" creationId="{00000000-0000-0000-0000-000000000000}"/>
          </ac:picMkLst>
        </pc:picChg>
        <pc:cxnChg chg="mod">
          <ac:chgData name="" userId="a8044c4efdf2566a" providerId="LiveId" clId="{9C2C4C19-9CF2-4FE2-A80F-C71C589122A7}" dt="2021-01-20T20:26:44.648" v="2277" actId="1076"/>
          <ac:cxnSpMkLst>
            <pc:docMk/>
            <pc:sldMk cId="1603985616" sldId="296"/>
            <ac:cxnSpMk id="7" creationId="{00000000-0000-0000-0000-000000000000}"/>
          </ac:cxnSpMkLst>
        </pc:cxnChg>
        <pc:cxnChg chg="topLvl">
          <ac:chgData name="" userId="a8044c4efdf2566a" providerId="LiveId" clId="{9C2C4C19-9CF2-4FE2-A80F-C71C589122A7}" dt="2021-01-20T20:35:51.132" v="2422" actId="478"/>
          <ac:cxnSpMkLst>
            <pc:docMk/>
            <pc:sldMk cId="1603985616" sldId="296"/>
            <ac:cxnSpMk id="19" creationId="{5BA06214-1B13-4837-BBC6-F80A38D6FFEB}"/>
          </ac:cxnSpMkLst>
        </pc:cxnChg>
      </pc:sldChg>
      <pc:sldChg chg="addSp delSp modSp add modAnim">
        <pc:chgData name="" userId="a8044c4efdf2566a" providerId="LiveId" clId="{9C2C4C19-9CF2-4FE2-A80F-C71C589122A7}" dt="2021-01-20T21:05:20.790" v="2739" actId="20577"/>
        <pc:sldMkLst>
          <pc:docMk/>
          <pc:sldMk cId="151585692" sldId="297"/>
        </pc:sldMkLst>
        <pc:spChg chg="del">
          <ac:chgData name="" userId="a8044c4efdf2566a" providerId="LiveId" clId="{9C2C4C19-9CF2-4FE2-A80F-C71C589122A7}" dt="2021-01-17T21:07:33.038" v="241" actId="478"/>
          <ac:spMkLst>
            <pc:docMk/>
            <pc:sldMk cId="151585692" sldId="297"/>
            <ac:spMk id="2" creationId="{F03B801C-CA3C-4FBD-9720-8034C89D3EF5}"/>
          </ac:spMkLst>
        </pc:spChg>
        <pc:spChg chg="add del mod">
          <ac:chgData name="" userId="a8044c4efdf2566a" providerId="LiveId" clId="{9C2C4C19-9CF2-4FE2-A80F-C71C589122A7}" dt="2021-01-20T20:33:32.742" v="2345" actId="478"/>
          <ac:spMkLst>
            <pc:docMk/>
            <pc:sldMk cId="151585692" sldId="297"/>
            <ac:spMk id="3" creationId="{B3DF4EA6-508A-44D5-AAD8-C0F465A42FF4}"/>
          </ac:spMkLst>
        </pc:spChg>
        <pc:spChg chg="add mod">
          <ac:chgData name="" userId="a8044c4efdf2566a" providerId="LiveId" clId="{9C2C4C19-9CF2-4FE2-A80F-C71C589122A7}" dt="2021-01-20T20:41:35.979" v="2518" actId="207"/>
          <ac:spMkLst>
            <pc:docMk/>
            <pc:sldMk cId="151585692" sldId="297"/>
            <ac:spMk id="4" creationId="{CB707545-B50C-45DC-9F08-B6EB212C5EEF}"/>
          </ac:spMkLst>
        </pc:spChg>
        <pc:spChg chg="mod">
          <ac:chgData name="" userId="a8044c4efdf2566a" providerId="LiveId" clId="{9C2C4C19-9CF2-4FE2-A80F-C71C589122A7}" dt="2021-01-20T21:05:20.790" v="2739" actId="20577"/>
          <ac:spMkLst>
            <pc:docMk/>
            <pc:sldMk cId="151585692" sldId="297"/>
            <ac:spMk id="14" creationId="{0D5CFF10-9958-488D-9276-24EA425BD5AB}"/>
          </ac:spMkLst>
        </pc:spChg>
        <pc:spChg chg="mod">
          <ac:chgData name="" userId="a8044c4efdf2566a" providerId="LiveId" clId="{9C2C4C19-9CF2-4FE2-A80F-C71C589122A7}" dt="2021-01-20T20:34:42.166" v="2387" actId="20577"/>
          <ac:spMkLst>
            <pc:docMk/>
            <pc:sldMk cId="151585692" sldId="297"/>
            <ac:spMk id="20" creationId="{BBFDE99E-14D5-4903-9CE7-4F43A9CB7AB8}"/>
          </ac:spMkLst>
        </pc:spChg>
        <pc:picChg chg="mod">
          <ac:chgData name="" userId="a8044c4efdf2566a" providerId="LiveId" clId="{9C2C4C19-9CF2-4FE2-A80F-C71C589122A7}" dt="2021-01-20T20:33:42.998" v="2347" actId="14100"/>
          <ac:picMkLst>
            <pc:docMk/>
            <pc:sldMk cId="151585692" sldId="297"/>
            <ac:picMk id="13" creationId="{1A6680E8-8C35-484B-9FD7-F280F8BD245D}"/>
          </ac:picMkLst>
        </pc:picChg>
        <pc:picChg chg="add mod">
          <ac:chgData name="" userId="a8044c4efdf2566a" providerId="LiveId" clId="{9C2C4C19-9CF2-4FE2-A80F-C71C589122A7}" dt="2021-01-20T20:41:49.099" v="2519" actId="1076"/>
          <ac:picMkLst>
            <pc:docMk/>
            <pc:sldMk cId="151585692" sldId="297"/>
            <ac:picMk id="1026" creationId="{7EC2F102-726E-4CE5-84A1-7C83C33BA564}"/>
          </ac:picMkLst>
        </pc:picChg>
      </pc:sldChg>
      <pc:sldChg chg="addSp delSp modSp add modAnim">
        <pc:chgData name="" userId="a8044c4efdf2566a" providerId="LiveId" clId="{9C2C4C19-9CF2-4FE2-A80F-C71C589122A7}" dt="2021-01-20T21:05:12.640" v="2737" actId="20577"/>
        <pc:sldMkLst>
          <pc:docMk/>
          <pc:sldMk cId="2660910588" sldId="298"/>
        </pc:sldMkLst>
        <pc:spChg chg="mod">
          <ac:chgData name="" userId="a8044c4efdf2566a" providerId="LiveId" clId="{9C2C4C19-9CF2-4FE2-A80F-C71C589122A7}" dt="2021-01-20T20:30:54.638" v="2311" actId="207"/>
          <ac:spMkLst>
            <pc:docMk/>
            <pc:sldMk cId="2660910588" sldId="298"/>
            <ac:spMk id="2" creationId="{F03B801C-CA3C-4FBD-9720-8034C89D3EF5}"/>
          </ac:spMkLst>
        </pc:spChg>
        <pc:spChg chg="add del">
          <ac:chgData name="" userId="a8044c4efdf2566a" providerId="LiveId" clId="{9C2C4C19-9CF2-4FE2-A80F-C71C589122A7}" dt="2021-01-20T21:02:21.308" v="2690" actId="478"/>
          <ac:spMkLst>
            <pc:docMk/>
            <pc:sldMk cId="2660910588" sldId="298"/>
            <ac:spMk id="11" creationId="{F42F95BC-4056-4876-9564-D1F6565C9B40}"/>
          </ac:spMkLst>
        </pc:spChg>
        <pc:spChg chg="add">
          <ac:chgData name="" userId="a8044c4efdf2566a" providerId="LiveId" clId="{9C2C4C19-9CF2-4FE2-A80F-C71C589122A7}" dt="2021-01-20T21:02:21.990" v="2691"/>
          <ac:spMkLst>
            <pc:docMk/>
            <pc:sldMk cId="2660910588" sldId="298"/>
            <ac:spMk id="12" creationId="{DBEB09E4-1A84-4F5C-9144-4D9BE2D258E8}"/>
          </ac:spMkLst>
        </pc:spChg>
        <pc:spChg chg="mod">
          <ac:chgData name="" userId="a8044c4efdf2566a" providerId="LiveId" clId="{9C2C4C19-9CF2-4FE2-A80F-C71C589122A7}" dt="2021-01-20T21:05:12.640" v="2737" actId="20577"/>
          <ac:spMkLst>
            <pc:docMk/>
            <pc:sldMk cId="2660910588" sldId="298"/>
            <ac:spMk id="14" creationId="{0D5CFF10-9958-488D-9276-24EA425BD5AB}"/>
          </ac:spMkLst>
        </pc:spChg>
        <pc:spChg chg="del topLvl">
          <ac:chgData name="" userId="a8044c4efdf2566a" providerId="LiveId" clId="{9C2C4C19-9CF2-4FE2-A80F-C71C589122A7}" dt="2021-01-20T20:35:20.757" v="2416" actId="478"/>
          <ac:spMkLst>
            <pc:docMk/>
            <pc:sldMk cId="2660910588" sldId="298"/>
            <ac:spMk id="20" creationId="{BBFDE99E-14D5-4903-9CE7-4F43A9CB7AB8}"/>
          </ac:spMkLst>
        </pc:spChg>
        <pc:spChg chg="mod">
          <ac:chgData name="" userId="a8044c4efdf2566a" providerId="LiveId" clId="{9C2C4C19-9CF2-4FE2-A80F-C71C589122A7}" dt="2021-01-20T20:29:53.039" v="2302" actId="1076"/>
          <ac:spMkLst>
            <pc:docMk/>
            <pc:sldMk cId="2660910588" sldId="298"/>
            <ac:spMk id="21" creationId="{55C8117D-D719-406B-BAF8-901848ED304B}"/>
          </ac:spMkLst>
        </pc:spChg>
        <pc:grpChg chg="add del">
          <ac:chgData name="" userId="a8044c4efdf2566a" providerId="LiveId" clId="{9C2C4C19-9CF2-4FE2-A80F-C71C589122A7}" dt="2021-01-20T20:35:20.757" v="2416" actId="478"/>
          <ac:grpSpMkLst>
            <pc:docMk/>
            <pc:sldMk cId="2660910588" sldId="298"/>
            <ac:grpSpMk id="17" creationId="{EF240524-FD1C-4D7A-81C5-EC549C440BAE}"/>
          </ac:grpSpMkLst>
        </pc:grpChg>
        <pc:cxnChg chg="topLvl">
          <ac:chgData name="" userId="a8044c4efdf2566a" providerId="LiveId" clId="{9C2C4C19-9CF2-4FE2-A80F-C71C589122A7}" dt="2021-01-20T20:35:20.757" v="2416" actId="478"/>
          <ac:cxnSpMkLst>
            <pc:docMk/>
            <pc:sldMk cId="2660910588" sldId="298"/>
            <ac:cxnSpMk id="19" creationId="{5BA06214-1B13-4837-BBC6-F80A38D6FFEB}"/>
          </ac:cxnSpMkLst>
        </pc:cxnChg>
      </pc:sldChg>
      <pc:sldChg chg="delSp modSp add ord modAnim">
        <pc:chgData name="" userId="a8044c4efdf2566a" providerId="LiveId" clId="{9C2C4C19-9CF2-4FE2-A80F-C71C589122A7}" dt="2021-01-20T21:05:16.498" v="2738" actId="20577"/>
        <pc:sldMkLst>
          <pc:docMk/>
          <pc:sldMk cId="2810157712" sldId="299"/>
        </pc:sldMkLst>
        <pc:spChg chg="mod">
          <ac:chgData name="" userId="a8044c4efdf2566a" providerId="LiveId" clId="{9C2C4C19-9CF2-4FE2-A80F-C71C589122A7}" dt="2021-01-20T20:33:07.278" v="2341" actId="113"/>
          <ac:spMkLst>
            <pc:docMk/>
            <pc:sldMk cId="2810157712" sldId="299"/>
            <ac:spMk id="3" creationId="{B3DF4EA6-508A-44D5-AAD8-C0F465A42FF4}"/>
          </ac:spMkLst>
        </pc:spChg>
        <pc:spChg chg="del">
          <ac:chgData name="" userId="a8044c4efdf2566a" providerId="LiveId" clId="{9C2C4C19-9CF2-4FE2-A80F-C71C589122A7}" dt="2021-01-20T14:49:34.521" v="1087" actId="478"/>
          <ac:spMkLst>
            <pc:docMk/>
            <pc:sldMk cId="2810157712" sldId="299"/>
            <ac:spMk id="4" creationId="{CB707545-B50C-45DC-9F08-B6EB212C5EEF}"/>
          </ac:spMkLst>
        </pc:spChg>
        <pc:spChg chg="mod">
          <ac:chgData name="" userId="a8044c4efdf2566a" providerId="LiveId" clId="{9C2C4C19-9CF2-4FE2-A80F-C71C589122A7}" dt="2021-01-20T21:05:16.498" v="2738" actId="20577"/>
          <ac:spMkLst>
            <pc:docMk/>
            <pc:sldMk cId="2810157712" sldId="299"/>
            <ac:spMk id="14" creationId="{0D5CFF10-9958-488D-9276-24EA425BD5AB}"/>
          </ac:spMkLst>
        </pc:spChg>
        <pc:spChg chg="mod">
          <ac:chgData name="" userId="a8044c4efdf2566a" providerId="LiveId" clId="{9C2C4C19-9CF2-4FE2-A80F-C71C589122A7}" dt="2021-01-20T20:34:52.816" v="2413" actId="20577"/>
          <ac:spMkLst>
            <pc:docMk/>
            <pc:sldMk cId="2810157712" sldId="299"/>
            <ac:spMk id="20" creationId="{BBFDE99E-14D5-4903-9CE7-4F43A9CB7AB8}"/>
          </ac:spMkLst>
        </pc:spChg>
        <pc:picChg chg="del">
          <ac:chgData name="" userId="a8044c4efdf2566a" providerId="LiveId" clId="{9C2C4C19-9CF2-4FE2-A80F-C71C589122A7}" dt="2021-01-20T14:49:36.643" v="1088" actId="478"/>
          <ac:picMkLst>
            <pc:docMk/>
            <pc:sldMk cId="2810157712" sldId="299"/>
            <ac:picMk id="1026" creationId="{7EC2F102-726E-4CE5-84A1-7C83C33BA564}"/>
          </ac:picMkLst>
        </pc:picChg>
      </pc:sldChg>
      <pc:sldChg chg="addSp delSp modSp add">
        <pc:chgData name="" userId="a8044c4efdf2566a" providerId="LiveId" clId="{9C2C4C19-9CF2-4FE2-A80F-C71C589122A7}" dt="2021-01-20T21:05:26.430" v="2741" actId="20577"/>
        <pc:sldMkLst>
          <pc:docMk/>
          <pc:sldMk cId="4143428478" sldId="300"/>
        </pc:sldMkLst>
        <pc:spChg chg="del">
          <ac:chgData name="" userId="a8044c4efdf2566a" providerId="LiveId" clId="{9C2C4C19-9CF2-4FE2-A80F-C71C589122A7}" dt="2021-01-20T14:53:12.627" v="1128" actId="478"/>
          <ac:spMkLst>
            <pc:docMk/>
            <pc:sldMk cId="4143428478" sldId="300"/>
            <ac:spMk id="3" creationId="{B3DF4EA6-508A-44D5-AAD8-C0F465A42FF4}"/>
          </ac:spMkLst>
        </pc:spChg>
        <pc:spChg chg="mod">
          <ac:chgData name="" userId="a8044c4efdf2566a" providerId="LiveId" clId="{9C2C4C19-9CF2-4FE2-A80F-C71C589122A7}" dt="2021-01-20T21:05:26.430" v="2741" actId="20577"/>
          <ac:spMkLst>
            <pc:docMk/>
            <pc:sldMk cId="4143428478" sldId="300"/>
            <ac:spMk id="14" creationId="{0D5CFF10-9958-488D-9276-24EA425BD5AB}"/>
          </ac:spMkLst>
        </pc:spChg>
        <pc:spChg chg="add">
          <ac:chgData name="" userId="a8044c4efdf2566a" providerId="LiveId" clId="{9C2C4C19-9CF2-4FE2-A80F-C71C589122A7}" dt="2021-01-20T21:02:25.528" v="2693"/>
          <ac:spMkLst>
            <pc:docMk/>
            <pc:sldMk cId="4143428478" sldId="300"/>
            <ac:spMk id="15" creationId="{6DEACDD0-38FD-4E62-89BF-C5FA0FF3D78E}"/>
          </ac:spMkLst>
        </pc:spChg>
        <pc:spChg chg="del">
          <ac:chgData name="" userId="a8044c4efdf2566a" providerId="LiveId" clId="{9C2C4C19-9CF2-4FE2-A80F-C71C589122A7}" dt="2021-01-20T14:53:33.213" v="1133" actId="478"/>
          <ac:spMkLst>
            <pc:docMk/>
            <pc:sldMk cId="4143428478" sldId="300"/>
            <ac:spMk id="21" creationId="{55C8117D-D719-406B-BAF8-901848ED304B}"/>
          </ac:spMkLst>
        </pc:spChg>
        <pc:grpChg chg="del">
          <ac:chgData name="" userId="a8044c4efdf2566a" providerId="LiveId" clId="{9C2C4C19-9CF2-4FE2-A80F-C71C589122A7}" dt="2021-01-20T21:02:24.745" v="2692" actId="478"/>
          <ac:grpSpMkLst>
            <pc:docMk/>
            <pc:sldMk cId="4143428478" sldId="300"/>
            <ac:grpSpMk id="17" creationId="{EF240524-FD1C-4D7A-81C5-EC549C440BAE}"/>
          </ac:grpSpMkLst>
        </pc:grpChg>
        <pc:picChg chg="add mod">
          <ac:chgData name="" userId="a8044c4efdf2566a" providerId="LiveId" clId="{9C2C4C19-9CF2-4FE2-A80F-C71C589122A7}" dt="2021-01-20T14:53:28.930" v="1132" actId="1076"/>
          <ac:picMkLst>
            <pc:docMk/>
            <pc:sldMk cId="4143428478" sldId="300"/>
            <ac:picMk id="4" creationId="{5AEBF996-31F8-4460-8D1A-36D2E20E40E8}"/>
          </ac:picMkLst>
        </pc:picChg>
      </pc:sldChg>
      <pc:sldChg chg="addSp delSp modSp add ord">
        <pc:chgData name="" userId="a8044c4efdf2566a" providerId="LiveId" clId="{9C2C4C19-9CF2-4FE2-A80F-C71C589122A7}" dt="2021-01-20T21:05:31.359" v="2743" actId="20577"/>
        <pc:sldMkLst>
          <pc:docMk/>
          <pc:sldMk cId="853461088" sldId="301"/>
        </pc:sldMkLst>
        <pc:spChg chg="add mod">
          <ac:chgData name="" userId="a8044c4efdf2566a" providerId="LiveId" clId="{9C2C4C19-9CF2-4FE2-A80F-C71C589122A7}" dt="2021-01-20T15:05:47.872" v="1170" actId="1076"/>
          <ac:spMkLst>
            <pc:docMk/>
            <pc:sldMk cId="853461088" sldId="301"/>
            <ac:spMk id="2" creationId="{0D5A2EE2-E8CD-448F-BEF4-929F55864840}"/>
          </ac:spMkLst>
        </pc:spChg>
        <pc:spChg chg="del">
          <ac:chgData name="" userId="a8044c4efdf2566a" providerId="LiveId" clId="{9C2C4C19-9CF2-4FE2-A80F-C71C589122A7}" dt="2021-01-20T15:03:57.664" v="1137" actId="478"/>
          <ac:spMkLst>
            <pc:docMk/>
            <pc:sldMk cId="853461088" sldId="301"/>
            <ac:spMk id="3" creationId="{B3DF4EA6-508A-44D5-AAD8-C0F465A42FF4}"/>
          </ac:spMkLst>
        </pc:spChg>
        <pc:spChg chg="add del">
          <ac:chgData name="" userId="a8044c4efdf2566a" providerId="LiveId" clId="{9C2C4C19-9CF2-4FE2-A80F-C71C589122A7}" dt="2021-01-20T21:02:30.399" v="2696"/>
          <ac:spMkLst>
            <pc:docMk/>
            <pc:sldMk cId="853461088" sldId="301"/>
            <ac:spMk id="12" creationId="{E059C92E-C35D-4129-A06E-A9E0C37546F3}"/>
          </ac:spMkLst>
        </pc:spChg>
        <pc:spChg chg="mod">
          <ac:chgData name="" userId="a8044c4efdf2566a" providerId="LiveId" clId="{9C2C4C19-9CF2-4FE2-A80F-C71C589122A7}" dt="2021-01-20T21:05:31.359" v="2743" actId="20577"/>
          <ac:spMkLst>
            <pc:docMk/>
            <pc:sldMk cId="853461088" sldId="301"/>
            <ac:spMk id="14" creationId="{0D5CFF10-9958-488D-9276-24EA425BD5AB}"/>
          </ac:spMkLst>
        </pc:spChg>
        <pc:spChg chg="add">
          <ac:chgData name="" userId="a8044c4efdf2566a" providerId="LiveId" clId="{9C2C4C19-9CF2-4FE2-A80F-C71C589122A7}" dt="2021-01-20T21:02:38.775" v="2699"/>
          <ac:spMkLst>
            <pc:docMk/>
            <pc:sldMk cId="853461088" sldId="301"/>
            <ac:spMk id="15" creationId="{2BDDAAB7-D63A-4283-B0E0-8850E059FA8C}"/>
          </ac:spMkLst>
        </pc:spChg>
        <pc:spChg chg="del topLvl">
          <ac:chgData name="" userId="a8044c4efdf2566a" providerId="LiveId" clId="{9C2C4C19-9CF2-4FE2-A80F-C71C589122A7}" dt="2021-01-20T21:02:37.834" v="2698" actId="478"/>
          <ac:spMkLst>
            <pc:docMk/>
            <pc:sldMk cId="853461088" sldId="301"/>
            <ac:spMk id="20" creationId="{BBFDE99E-14D5-4903-9CE7-4F43A9CB7AB8}"/>
          </ac:spMkLst>
        </pc:spChg>
        <pc:spChg chg="mod">
          <ac:chgData name="" userId="a8044c4efdf2566a" providerId="LiveId" clId="{9C2C4C19-9CF2-4FE2-A80F-C71C589122A7}" dt="2021-01-20T15:04:12.664" v="1151" actId="1076"/>
          <ac:spMkLst>
            <pc:docMk/>
            <pc:sldMk cId="853461088" sldId="301"/>
            <ac:spMk id="21" creationId="{55C8117D-D719-406B-BAF8-901848ED304B}"/>
          </ac:spMkLst>
        </pc:spChg>
        <pc:grpChg chg="add del">
          <ac:chgData name="" userId="a8044c4efdf2566a" providerId="LiveId" clId="{9C2C4C19-9CF2-4FE2-A80F-C71C589122A7}" dt="2021-01-20T21:02:37.834" v="2698" actId="478"/>
          <ac:grpSpMkLst>
            <pc:docMk/>
            <pc:sldMk cId="853461088" sldId="301"/>
            <ac:grpSpMk id="17" creationId="{EF240524-FD1C-4D7A-81C5-EC549C440BAE}"/>
          </ac:grpSpMkLst>
        </pc:grpChg>
        <pc:cxnChg chg="topLvl">
          <ac:chgData name="" userId="a8044c4efdf2566a" providerId="LiveId" clId="{9C2C4C19-9CF2-4FE2-A80F-C71C589122A7}" dt="2021-01-20T21:02:37.834" v="2698" actId="478"/>
          <ac:cxnSpMkLst>
            <pc:docMk/>
            <pc:sldMk cId="853461088" sldId="301"/>
            <ac:cxnSpMk id="19" creationId="{5BA06214-1B13-4837-BBC6-F80A38D6FFEB}"/>
          </ac:cxnSpMkLst>
        </pc:cxnChg>
      </pc:sldChg>
      <pc:sldChg chg="addSp delSp modSp add">
        <pc:chgData name="" userId="a8044c4efdf2566a" providerId="LiveId" clId="{9C2C4C19-9CF2-4FE2-A80F-C71C589122A7}" dt="2021-01-20T21:05:34.982" v="2745" actId="20577"/>
        <pc:sldMkLst>
          <pc:docMk/>
          <pc:sldMk cId="3137129802" sldId="302"/>
        </pc:sldMkLst>
        <pc:spChg chg="del">
          <ac:chgData name="" userId="a8044c4efdf2566a" providerId="LiveId" clId="{9C2C4C19-9CF2-4FE2-A80F-C71C589122A7}" dt="2021-01-20T15:05:56.864" v="1172" actId="478"/>
          <ac:spMkLst>
            <pc:docMk/>
            <pc:sldMk cId="3137129802" sldId="302"/>
            <ac:spMk id="2" creationId="{0D5A2EE2-E8CD-448F-BEF4-929F55864840}"/>
          </ac:spMkLst>
        </pc:spChg>
        <pc:spChg chg="mod">
          <ac:chgData name="" userId="a8044c4efdf2566a" providerId="LiveId" clId="{9C2C4C19-9CF2-4FE2-A80F-C71C589122A7}" dt="2021-01-20T21:05:34.982" v="2745" actId="20577"/>
          <ac:spMkLst>
            <pc:docMk/>
            <pc:sldMk cId="3137129802" sldId="302"/>
            <ac:spMk id="14" creationId="{0D5CFF10-9958-488D-9276-24EA425BD5AB}"/>
          </ac:spMkLst>
        </pc:spChg>
        <pc:spChg chg="add mod">
          <ac:chgData name="" userId="a8044c4efdf2566a" providerId="LiveId" clId="{9C2C4C19-9CF2-4FE2-A80F-C71C589122A7}" dt="2021-01-20T15:16:27.218" v="1581" actId="20577"/>
          <ac:spMkLst>
            <pc:docMk/>
            <pc:sldMk cId="3137129802" sldId="302"/>
            <ac:spMk id="15" creationId="{0CE49EB4-FA76-4307-8811-5731A5A5942C}"/>
          </ac:spMkLst>
        </pc:spChg>
        <pc:spChg chg="add">
          <ac:chgData name="" userId="a8044c4efdf2566a" providerId="LiveId" clId="{9C2C4C19-9CF2-4FE2-A80F-C71C589122A7}" dt="2021-01-20T21:02:55.150" v="2705"/>
          <ac:spMkLst>
            <pc:docMk/>
            <pc:sldMk cId="3137129802" sldId="302"/>
            <ac:spMk id="18" creationId="{862FCE99-BE54-405D-A695-E9A8D9768C9B}"/>
          </ac:spMkLst>
        </pc:spChg>
        <pc:spChg chg="del topLvl">
          <ac:chgData name="" userId="a8044c4efdf2566a" providerId="LiveId" clId="{9C2C4C19-9CF2-4FE2-A80F-C71C589122A7}" dt="2021-01-20T21:02:54.316" v="2704" actId="478"/>
          <ac:spMkLst>
            <pc:docMk/>
            <pc:sldMk cId="3137129802" sldId="302"/>
            <ac:spMk id="20" creationId="{BBFDE99E-14D5-4903-9CE7-4F43A9CB7AB8}"/>
          </ac:spMkLst>
        </pc:spChg>
        <pc:spChg chg="mod">
          <ac:chgData name="" userId="a8044c4efdf2566a" providerId="LiveId" clId="{9C2C4C19-9CF2-4FE2-A80F-C71C589122A7}" dt="2021-01-20T15:07:04.803" v="1204" actId="20577"/>
          <ac:spMkLst>
            <pc:docMk/>
            <pc:sldMk cId="3137129802" sldId="302"/>
            <ac:spMk id="21" creationId="{55C8117D-D719-406B-BAF8-901848ED304B}"/>
          </ac:spMkLst>
        </pc:spChg>
        <pc:grpChg chg="add del">
          <ac:chgData name="" userId="a8044c4efdf2566a" providerId="LiveId" clId="{9C2C4C19-9CF2-4FE2-A80F-C71C589122A7}" dt="2021-01-20T21:02:54.316" v="2704" actId="478"/>
          <ac:grpSpMkLst>
            <pc:docMk/>
            <pc:sldMk cId="3137129802" sldId="302"/>
            <ac:grpSpMk id="17" creationId="{EF240524-FD1C-4D7A-81C5-EC549C440BAE}"/>
          </ac:grpSpMkLst>
        </pc:grpChg>
        <pc:picChg chg="add mod">
          <ac:chgData name="" userId="a8044c4efdf2566a" providerId="LiveId" clId="{9C2C4C19-9CF2-4FE2-A80F-C71C589122A7}" dt="2021-01-20T15:08:05.714" v="1206" actId="1076"/>
          <ac:picMkLst>
            <pc:docMk/>
            <pc:sldMk cId="3137129802" sldId="302"/>
            <ac:picMk id="4" creationId="{9A2B130B-9357-4734-BF38-A74B861063E7}"/>
          </ac:picMkLst>
        </pc:picChg>
        <pc:picChg chg="add del">
          <ac:chgData name="" userId="a8044c4efdf2566a" providerId="LiveId" clId="{9C2C4C19-9CF2-4FE2-A80F-C71C589122A7}" dt="2021-01-20T15:08:25.061" v="1208"/>
          <ac:picMkLst>
            <pc:docMk/>
            <pc:sldMk cId="3137129802" sldId="302"/>
            <ac:picMk id="5" creationId="{9F0D38D6-AD19-4905-BC43-C0DCD291D079}"/>
          </ac:picMkLst>
        </pc:picChg>
        <pc:cxnChg chg="topLvl">
          <ac:chgData name="" userId="a8044c4efdf2566a" providerId="LiveId" clId="{9C2C4C19-9CF2-4FE2-A80F-C71C589122A7}" dt="2021-01-20T21:02:54.316" v="2704" actId="478"/>
          <ac:cxnSpMkLst>
            <pc:docMk/>
            <pc:sldMk cId="3137129802" sldId="302"/>
            <ac:cxnSpMk id="19" creationId="{5BA06214-1B13-4837-BBC6-F80A38D6FFEB}"/>
          </ac:cxnSpMkLst>
        </pc:cxnChg>
      </pc:sldChg>
      <pc:sldChg chg="addSp delSp modSp add modAnim">
        <pc:chgData name="" userId="a8044c4efdf2566a" providerId="LiveId" clId="{9C2C4C19-9CF2-4FE2-A80F-C71C589122A7}" dt="2021-01-20T21:05:41.668" v="2747" actId="20577"/>
        <pc:sldMkLst>
          <pc:docMk/>
          <pc:sldMk cId="3265753077" sldId="303"/>
        </pc:sldMkLst>
        <pc:spChg chg="add mod">
          <ac:chgData name="" userId="a8044c4efdf2566a" providerId="LiveId" clId="{9C2C4C19-9CF2-4FE2-A80F-C71C589122A7}" dt="2021-01-20T20:43:09.708" v="2528" actId="20577"/>
          <ac:spMkLst>
            <pc:docMk/>
            <pc:sldMk cId="3265753077" sldId="303"/>
            <ac:spMk id="12" creationId="{3442EE00-6C94-4763-A7D6-1A4BE4527138}"/>
          </ac:spMkLst>
        </pc:spChg>
        <pc:spChg chg="mod">
          <ac:chgData name="" userId="a8044c4efdf2566a" providerId="LiveId" clId="{9C2C4C19-9CF2-4FE2-A80F-C71C589122A7}" dt="2021-01-20T21:05:41.668" v="2747" actId="20577"/>
          <ac:spMkLst>
            <pc:docMk/>
            <pc:sldMk cId="3265753077" sldId="303"/>
            <ac:spMk id="14" creationId="{0D5CFF10-9958-488D-9276-24EA425BD5AB}"/>
          </ac:spMkLst>
        </pc:spChg>
        <pc:spChg chg="del">
          <ac:chgData name="" userId="a8044c4efdf2566a" providerId="LiveId" clId="{9C2C4C19-9CF2-4FE2-A80F-C71C589122A7}" dt="2021-01-20T15:16:36.129" v="1583" actId="478"/>
          <ac:spMkLst>
            <pc:docMk/>
            <pc:sldMk cId="3265753077" sldId="303"/>
            <ac:spMk id="15" creationId="{0CE49EB4-FA76-4307-8811-5731A5A5942C}"/>
          </ac:spMkLst>
        </pc:spChg>
        <pc:spChg chg="add">
          <ac:chgData name="" userId="a8044c4efdf2566a" providerId="LiveId" clId="{9C2C4C19-9CF2-4FE2-A80F-C71C589122A7}" dt="2021-01-20T21:03:09.217" v="2709"/>
          <ac:spMkLst>
            <pc:docMk/>
            <pc:sldMk cId="3265753077" sldId="303"/>
            <ac:spMk id="18" creationId="{12A4D2BC-5577-4574-AE56-4D65325808C1}"/>
          </ac:spMkLst>
        </pc:spChg>
        <pc:spChg chg="del topLvl">
          <ac:chgData name="" userId="a8044c4efdf2566a" providerId="LiveId" clId="{9C2C4C19-9CF2-4FE2-A80F-C71C589122A7}" dt="2021-01-20T21:03:06.475" v="2708" actId="478"/>
          <ac:spMkLst>
            <pc:docMk/>
            <pc:sldMk cId="3265753077" sldId="303"/>
            <ac:spMk id="20" creationId="{BBFDE99E-14D5-4903-9CE7-4F43A9CB7AB8}"/>
          </ac:spMkLst>
        </pc:spChg>
        <pc:spChg chg="mod">
          <ac:chgData name="" userId="a8044c4efdf2566a" providerId="LiveId" clId="{9C2C4C19-9CF2-4FE2-A80F-C71C589122A7}" dt="2021-01-20T15:17:12.128" v="1619" actId="20577"/>
          <ac:spMkLst>
            <pc:docMk/>
            <pc:sldMk cId="3265753077" sldId="303"/>
            <ac:spMk id="21" creationId="{55C8117D-D719-406B-BAF8-901848ED304B}"/>
          </ac:spMkLst>
        </pc:spChg>
        <pc:grpChg chg="add del">
          <ac:chgData name="" userId="a8044c4efdf2566a" providerId="LiveId" clId="{9C2C4C19-9CF2-4FE2-A80F-C71C589122A7}" dt="2021-01-20T21:03:06.475" v="2708" actId="478"/>
          <ac:grpSpMkLst>
            <pc:docMk/>
            <pc:sldMk cId="3265753077" sldId="303"/>
            <ac:grpSpMk id="17" creationId="{EF240524-FD1C-4D7A-81C5-EC549C440BAE}"/>
          </ac:grpSpMkLst>
        </pc:grpChg>
        <pc:picChg chg="add mod">
          <ac:chgData name="" userId="a8044c4efdf2566a" providerId="LiveId" clId="{9C2C4C19-9CF2-4FE2-A80F-C71C589122A7}" dt="2021-01-20T15:23:49.659" v="2028" actId="1076"/>
          <ac:picMkLst>
            <pc:docMk/>
            <pc:sldMk cId="3265753077" sldId="303"/>
            <ac:picMk id="2" creationId="{DDD31386-FB69-43EB-9852-491BD204F761}"/>
          </ac:picMkLst>
        </pc:picChg>
        <pc:picChg chg="del">
          <ac:chgData name="" userId="a8044c4efdf2566a" providerId="LiveId" clId="{9C2C4C19-9CF2-4FE2-A80F-C71C589122A7}" dt="2021-01-20T15:17:14.313" v="1620" actId="478"/>
          <ac:picMkLst>
            <pc:docMk/>
            <pc:sldMk cId="3265753077" sldId="303"/>
            <ac:picMk id="4" creationId="{9A2B130B-9357-4734-BF38-A74B861063E7}"/>
          </ac:picMkLst>
        </pc:picChg>
        <pc:cxnChg chg="topLvl">
          <ac:chgData name="" userId="a8044c4efdf2566a" providerId="LiveId" clId="{9C2C4C19-9CF2-4FE2-A80F-C71C589122A7}" dt="2021-01-20T21:03:06.475" v="2708" actId="478"/>
          <ac:cxnSpMkLst>
            <pc:docMk/>
            <pc:sldMk cId="3265753077" sldId="303"/>
            <ac:cxnSpMk id="19" creationId="{5BA06214-1B13-4837-BBC6-F80A38D6FFEB}"/>
          </ac:cxnSpMkLst>
        </pc:cxnChg>
      </pc:sldChg>
      <pc:sldChg chg="add del">
        <pc:chgData name="" userId="a8044c4efdf2566a" providerId="LiveId" clId="{9C2C4C19-9CF2-4FE2-A80F-C71C589122A7}" dt="2021-01-20T15:16:53.816" v="1585"/>
        <pc:sldMkLst>
          <pc:docMk/>
          <pc:sldMk cId="3192845624" sldId="304"/>
        </pc:sldMkLst>
      </pc:sldChg>
      <pc:sldChg chg="addSp delSp modSp add modAnim">
        <pc:chgData name="" userId="a8044c4efdf2566a" providerId="LiveId" clId="{9C2C4C19-9CF2-4FE2-A80F-C71C589122A7}" dt="2021-01-20T21:05:47.962" v="2749" actId="20577"/>
        <pc:sldMkLst>
          <pc:docMk/>
          <pc:sldMk cId="3869097536" sldId="304"/>
        </pc:sldMkLst>
        <pc:spChg chg="mod">
          <ac:chgData name="" userId="a8044c4efdf2566a" providerId="LiveId" clId="{9C2C4C19-9CF2-4FE2-A80F-C71C589122A7}" dt="2021-01-20T20:46:39.090" v="2556" actId="1076"/>
          <ac:spMkLst>
            <pc:docMk/>
            <pc:sldMk cId="3869097536" sldId="304"/>
            <ac:spMk id="12" creationId="{3442EE00-6C94-4763-A7D6-1A4BE4527138}"/>
          </ac:spMkLst>
        </pc:spChg>
        <pc:spChg chg="mod">
          <ac:chgData name="" userId="a8044c4efdf2566a" providerId="LiveId" clId="{9C2C4C19-9CF2-4FE2-A80F-C71C589122A7}" dt="2021-01-20T21:05:47.962" v="2749" actId="20577"/>
          <ac:spMkLst>
            <pc:docMk/>
            <pc:sldMk cId="3869097536" sldId="304"/>
            <ac:spMk id="14" creationId="{0D5CFF10-9958-488D-9276-24EA425BD5AB}"/>
          </ac:spMkLst>
        </pc:spChg>
        <pc:spChg chg="mod">
          <ac:chgData name="" userId="a8044c4efdf2566a" providerId="LiveId" clId="{9C2C4C19-9CF2-4FE2-A80F-C71C589122A7}" dt="2021-01-20T20:46:53.194" v="2588" actId="20577"/>
          <ac:spMkLst>
            <pc:docMk/>
            <pc:sldMk cId="3869097536" sldId="304"/>
            <ac:spMk id="20" creationId="{BBFDE99E-14D5-4903-9CE7-4F43A9CB7AB8}"/>
          </ac:spMkLst>
        </pc:spChg>
        <pc:spChg chg="mod">
          <ac:chgData name="" userId="a8044c4efdf2566a" providerId="LiveId" clId="{9C2C4C19-9CF2-4FE2-A80F-C71C589122A7}" dt="2021-01-20T20:43:44.303" v="2532" actId="1076"/>
          <ac:spMkLst>
            <pc:docMk/>
            <pc:sldMk cId="3869097536" sldId="304"/>
            <ac:spMk id="21" creationId="{55C8117D-D719-406B-BAF8-901848ED304B}"/>
          </ac:spMkLst>
        </pc:spChg>
        <pc:picChg chg="del">
          <ac:chgData name="" userId="a8044c4efdf2566a" providerId="LiveId" clId="{9C2C4C19-9CF2-4FE2-A80F-C71C589122A7}" dt="2021-01-20T15:28:01.873" v="2059" actId="478"/>
          <ac:picMkLst>
            <pc:docMk/>
            <pc:sldMk cId="3869097536" sldId="304"/>
            <ac:picMk id="2" creationId="{DDD31386-FB69-43EB-9852-491BD204F761}"/>
          </ac:picMkLst>
        </pc:picChg>
        <pc:picChg chg="add del">
          <ac:chgData name="" userId="a8044c4efdf2566a" providerId="LiveId" clId="{9C2C4C19-9CF2-4FE2-A80F-C71C589122A7}" dt="2021-01-20T15:24:22.066" v="2031"/>
          <ac:picMkLst>
            <pc:docMk/>
            <pc:sldMk cId="3869097536" sldId="304"/>
            <ac:picMk id="3" creationId="{A40BAC2C-F311-409E-83DE-E8240F00C266}"/>
          </ac:picMkLst>
        </pc:picChg>
        <pc:picChg chg="add mod">
          <ac:chgData name="" userId="a8044c4efdf2566a" providerId="LiveId" clId="{9C2C4C19-9CF2-4FE2-A80F-C71C589122A7}" dt="2021-01-20T20:45:05.532" v="2543" actId="1076"/>
          <ac:picMkLst>
            <pc:docMk/>
            <pc:sldMk cId="3869097536" sldId="304"/>
            <ac:picMk id="5" creationId="{EC9ECFC7-6D6D-47E3-BA9A-BFA5C4D037F8}"/>
          </ac:picMkLst>
        </pc:picChg>
      </pc:sldChg>
      <pc:sldChg chg="addSp delSp modSp add">
        <pc:chgData name="" userId="a8044c4efdf2566a" providerId="LiveId" clId="{9C2C4C19-9CF2-4FE2-A80F-C71C589122A7}" dt="2021-01-20T21:05:52.606" v="2751" actId="20577"/>
        <pc:sldMkLst>
          <pc:docMk/>
          <pc:sldMk cId="3749585164" sldId="305"/>
        </pc:sldMkLst>
        <pc:spChg chg="mod">
          <ac:chgData name="" userId="a8044c4efdf2566a" providerId="LiveId" clId="{9C2C4C19-9CF2-4FE2-A80F-C71C589122A7}" dt="2021-01-20T20:49:34.594" v="2631" actId="207"/>
          <ac:spMkLst>
            <pc:docMk/>
            <pc:sldMk cId="3749585164" sldId="305"/>
            <ac:spMk id="12" creationId="{3442EE00-6C94-4763-A7D6-1A4BE4527138}"/>
          </ac:spMkLst>
        </pc:spChg>
        <pc:spChg chg="mod">
          <ac:chgData name="" userId="a8044c4efdf2566a" providerId="LiveId" clId="{9C2C4C19-9CF2-4FE2-A80F-C71C589122A7}" dt="2021-01-20T21:05:52.606" v="2751" actId="20577"/>
          <ac:spMkLst>
            <pc:docMk/>
            <pc:sldMk cId="3749585164" sldId="305"/>
            <ac:spMk id="14" creationId="{0D5CFF10-9958-488D-9276-24EA425BD5AB}"/>
          </ac:spMkLst>
        </pc:spChg>
        <pc:spChg chg="add">
          <ac:chgData name="" userId="a8044c4efdf2566a" providerId="LiveId" clId="{9C2C4C19-9CF2-4FE2-A80F-C71C589122A7}" dt="2021-01-20T21:03:18.819" v="2711"/>
          <ac:spMkLst>
            <pc:docMk/>
            <pc:sldMk cId="3749585164" sldId="305"/>
            <ac:spMk id="18" creationId="{30B506E6-4474-4477-9404-641524B51E33}"/>
          </ac:spMkLst>
        </pc:spChg>
        <pc:spChg chg="del topLvl">
          <ac:chgData name="" userId="a8044c4efdf2566a" providerId="LiveId" clId="{9C2C4C19-9CF2-4FE2-A80F-C71C589122A7}" dt="2021-01-20T21:03:17.869" v="2710" actId="478"/>
          <ac:spMkLst>
            <pc:docMk/>
            <pc:sldMk cId="3749585164" sldId="305"/>
            <ac:spMk id="20" creationId="{BBFDE99E-14D5-4903-9CE7-4F43A9CB7AB8}"/>
          </ac:spMkLst>
        </pc:spChg>
        <pc:spChg chg="mod">
          <ac:chgData name="" userId="a8044c4efdf2566a" providerId="LiveId" clId="{9C2C4C19-9CF2-4FE2-A80F-C71C589122A7}" dt="2021-01-20T20:47:21.036" v="2592" actId="255"/>
          <ac:spMkLst>
            <pc:docMk/>
            <pc:sldMk cId="3749585164" sldId="305"/>
            <ac:spMk id="21" creationId="{55C8117D-D719-406B-BAF8-901848ED304B}"/>
          </ac:spMkLst>
        </pc:spChg>
        <pc:grpChg chg="del">
          <ac:chgData name="" userId="a8044c4efdf2566a" providerId="LiveId" clId="{9C2C4C19-9CF2-4FE2-A80F-C71C589122A7}" dt="2021-01-20T21:03:17.869" v="2710" actId="478"/>
          <ac:grpSpMkLst>
            <pc:docMk/>
            <pc:sldMk cId="3749585164" sldId="305"/>
            <ac:grpSpMk id="17" creationId="{EF240524-FD1C-4D7A-81C5-EC549C440BAE}"/>
          </ac:grpSpMkLst>
        </pc:grpChg>
        <pc:picChg chg="add del mod">
          <ac:chgData name="" userId="a8044c4efdf2566a" providerId="LiveId" clId="{9C2C4C19-9CF2-4FE2-A80F-C71C589122A7}" dt="2021-01-20T15:31:44.538" v="2074" actId="478"/>
          <ac:picMkLst>
            <pc:docMk/>
            <pc:sldMk cId="3749585164" sldId="305"/>
            <ac:picMk id="3" creationId="{D9DEF4BA-16EA-4817-96B7-7463D2E2B505}"/>
          </ac:picMkLst>
        </pc:picChg>
        <pc:picChg chg="del">
          <ac:chgData name="" userId="a8044c4efdf2566a" providerId="LiveId" clId="{9C2C4C19-9CF2-4FE2-A80F-C71C589122A7}" dt="2021-01-20T15:29:19.760" v="2065" actId="478"/>
          <ac:picMkLst>
            <pc:docMk/>
            <pc:sldMk cId="3749585164" sldId="305"/>
            <ac:picMk id="5" creationId="{EC9ECFC7-6D6D-47E3-BA9A-BFA5C4D037F8}"/>
          </ac:picMkLst>
        </pc:picChg>
        <pc:picChg chg="add mod">
          <ac:chgData name="" userId="a8044c4efdf2566a" providerId="LiveId" clId="{9C2C4C19-9CF2-4FE2-A80F-C71C589122A7}" dt="2021-01-20T15:32:04.331" v="2080" actId="1076"/>
          <ac:picMkLst>
            <pc:docMk/>
            <pc:sldMk cId="3749585164" sldId="305"/>
            <ac:picMk id="6" creationId="{989B5271-0FBE-4281-8D46-D38CE8BA11E2}"/>
          </ac:picMkLst>
        </pc:picChg>
        <pc:cxnChg chg="topLvl">
          <ac:chgData name="" userId="a8044c4efdf2566a" providerId="LiveId" clId="{9C2C4C19-9CF2-4FE2-A80F-C71C589122A7}" dt="2021-01-20T21:03:17.869" v="2710" actId="478"/>
          <ac:cxnSpMkLst>
            <pc:docMk/>
            <pc:sldMk cId="3749585164" sldId="305"/>
            <ac:cxnSpMk id="19" creationId="{5BA06214-1B13-4837-BBC6-F80A38D6FFEB}"/>
          </ac:cxnSpMkLst>
        </pc:cxnChg>
      </pc:sldChg>
      <pc:sldChg chg="addSp delSp modSp add">
        <pc:chgData name="" userId="a8044c4efdf2566a" providerId="LiveId" clId="{9C2C4C19-9CF2-4FE2-A80F-C71C589122A7}" dt="2021-01-20T21:05:57.291" v="2753" actId="20577"/>
        <pc:sldMkLst>
          <pc:docMk/>
          <pc:sldMk cId="3981778159" sldId="306"/>
        </pc:sldMkLst>
        <pc:spChg chg="del mod">
          <ac:chgData name="" userId="a8044c4efdf2566a" providerId="LiveId" clId="{9C2C4C19-9CF2-4FE2-A80F-C71C589122A7}" dt="2021-01-20T20:57:01.705" v="2647" actId="478"/>
          <ac:spMkLst>
            <pc:docMk/>
            <pc:sldMk cId="3981778159" sldId="306"/>
            <ac:spMk id="12" creationId="{3442EE00-6C94-4763-A7D6-1A4BE4527138}"/>
          </ac:spMkLst>
        </pc:spChg>
        <pc:spChg chg="mod">
          <ac:chgData name="" userId="a8044c4efdf2566a" providerId="LiveId" clId="{9C2C4C19-9CF2-4FE2-A80F-C71C589122A7}" dt="2021-01-20T21:05:57.291" v="2753" actId="20577"/>
          <ac:spMkLst>
            <pc:docMk/>
            <pc:sldMk cId="3981778159" sldId="306"/>
            <ac:spMk id="14" creationId="{0D5CFF10-9958-488D-9276-24EA425BD5AB}"/>
          </ac:spMkLst>
        </pc:spChg>
        <pc:spChg chg="mod">
          <ac:chgData name="" userId="a8044c4efdf2566a" providerId="LiveId" clId="{9C2C4C19-9CF2-4FE2-A80F-C71C589122A7}" dt="2021-01-20T20:58:59.417" v="2675" actId="20577"/>
          <ac:spMkLst>
            <pc:docMk/>
            <pc:sldMk cId="3981778159" sldId="306"/>
            <ac:spMk id="20" creationId="{BBFDE99E-14D5-4903-9CE7-4F43A9CB7AB8}"/>
          </ac:spMkLst>
        </pc:spChg>
        <pc:spChg chg="del mod">
          <ac:chgData name="" userId="a8044c4efdf2566a" providerId="LiveId" clId="{9C2C4C19-9CF2-4FE2-A80F-C71C589122A7}" dt="2021-01-20T20:57:19.975" v="2674" actId="478"/>
          <ac:spMkLst>
            <pc:docMk/>
            <pc:sldMk cId="3981778159" sldId="306"/>
            <ac:spMk id="21" creationId="{55C8117D-D719-406B-BAF8-901848ED304B}"/>
          </ac:spMkLst>
        </pc:spChg>
        <pc:picChg chg="add del mod">
          <ac:chgData name="" userId="a8044c4efdf2566a" providerId="LiveId" clId="{9C2C4C19-9CF2-4FE2-A80F-C71C589122A7}" dt="2021-01-20T20:57:03.528" v="2648" actId="478"/>
          <ac:picMkLst>
            <pc:docMk/>
            <pc:sldMk cId="3981778159" sldId="306"/>
            <ac:picMk id="3" creationId="{BEA8FFFD-C67B-4B60-8CBF-4D48D0CECCEC}"/>
          </ac:picMkLst>
        </pc:picChg>
        <pc:picChg chg="add mod">
          <ac:chgData name="" userId="a8044c4efdf2566a" providerId="LiveId" clId="{9C2C4C19-9CF2-4FE2-A80F-C71C589122A7}" dt="2021-01-20T21:01:42.010" v="2676" actId="931"/>
          <ac:picMkLst>
            <pc:docMk/>
            <pc:sldMk cId="3981778159" sldId="306"/>
            <ac:picMk id="5" creationId="{3D93B150-A232-454B-B958-568C52B1287A}"/>
          </ac:picMkLst>
        </pc:picChg>
        <pc:picChg chg="del">
          <ac:chgData name="" userId="a8044c4efdf2566a" providerId="LiveId" clId="{9C2C4C19-9CF2-4FE2-A80F-C71C589122A7}" dt="2021-01-20T15:32:08.530" v="2082" actId="478"/>
          <ac:picMkLst>
            <pc:docMk/>
            <pc:sldMk cId="3981778159" sldId="306"/>
            <ac:picMk id="6" creationId="{989B5271-0FBE-4281-8D46-D38CE8BA11E2}"/>
          </ac:picMkLst>
        </pc:picChg>
        <pc:picChg chg="mod">
          <ac:chgData name="" userId="a8044c4efdf2566a" providerId="LiveId" clId="{9C2C4C19-9CF2-4FE2-A80F-C71C589122A7}" dt="2021-01-20T21:01:49.159" v="2677" actId="14100"/>
          <ac:picMkLst>
            <pc:docMk/>
            <pc:sldMk cId="3981778159" sldId="306"/>
            <ac:picMk id="13" creationId="{1A6680E8-8C35-484B-9FD7-F280F8BD245D}"/>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2AE3E5B-CFBB-4D5A-901D-85FC912345A7}" type="datetimeFigureOut">
              <a:rPr lang="en-US" smtClean="0"/>
              <a:t>1/21/2021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C436D91-BC8D-4884-B0DD-BA09D73AE789}" type="slidenum">
              <a:rPr lang="en-US" smtClean="0"/>
              <a:t>‹#›</a:t>
            </a:fld>
            <a:endParaRPr lang="en-US"/>
          </a:p>
        </p:txBody>
      </p:sp>
    </p:spTree>
    <p:extLst>
      <p:ext uri="{BB962C8B-B14F-4D97-AF65-F5344CB8AC3E}">
        <p14:creationId xmlns:p14="http://schemas.microsoft.com/office/powerpoint/2010/main" val="27429333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3C18426-A5C5-4614-A2F9-B78D00D401C0}" type="datetime1">
              <a:rPr lang="en-US" smtClean="0"/>
              <a:t>1/21/2021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1A0021-A31D-4EAF-ACC3-76B0558D70C5}" type="slidenum">
              <a:rPr lang="en-US" smtClean="0"/>
              <a:t>‹#›</a:t>
            </a:fld>
            <a:endParaRPr lang="en-US"/>
          </a:p>
        </p:txBody>
      </p:sp>
    </p:spTree>
    <p:extLst>
      <p:ext uri="{BB962C8B-B14F-4D97-AF65-F5344CB8AC3E}">
        <p14:creationId xmlns:p14="http://schemas.microsoft.com/office/powerpoint/2010/main" val="36923378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0C187-00CB-4431-8910-D54EC1FFF631}" type="datetime1">
              <a:rPr lang="en-US" smtClean="0"/>
              <a:t>1/21/2021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1A0021-A31D-4EAF-ACC3-76B0558D70C5}" type="slidenum">
              <a:rPr lang="en-US" smtClean="0"/>
              <a:t>‹#›</a:t>
            </a:fld>
            <a:endParaRPr lang="en-US"/>
          </a:p>
        </p:txBody>
      </p:sp>
    </p:spTree>
    <p:extLst>
      <p:ext uri="{BB962C8B-B14F-4D97-AF65-F5344CB8AC3E}">
        <p14:creationId xmlns:p14="http://schemas.microsoft.com/office/powerpoint/2010/main" val="32268633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FC589E5-E8B8-46A9-824F-17B3BCCC6BB5}" type="datetime1">
              <a:rPr lang="en-US" smtClean="0"/>
              <a:t>1/21/2021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1A0021-A31D-4EAF-ACC3-76B0558D70C5}" type="slidenum">
              <a:rPr lang="en-US" smtClean="0"/>
              <a:t>‹#›</a:t>
            </a:fld>
            <a:endParaRPr lang="en-US"/>
          </a:p>
        </p:txBody>
      </p:sp>
    </p:spTree>
    <p:extLst>
      <p:ext uri="{BB962C8B-B14F-4D97-AF65-F5344CB8AC3E}">
        <p14:creationId xmlns:p14="http://schemas.microsoft.com/office/powerpoint/2010/main" val="13064743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C7CCEBE-1829-4FE3-9D87-BAAE973C7A53}" type="datetime1">
              <a:rPr lang="en-US" smtClean="0"/>
              <a:t>1/21/2021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1A0021-A31D-4EAF-ACC3-76B0558D70C5}" type="slidenum">
              <a:rPr lang="en-US" smtClean="0"/>
              <a:t>‹#›</a:t>
            </a:fld>
            <a:endParaRPr lang="en-US"/>
          </a:p>
        </p:txBody>
      </p:sp>
    </p:spTree>
    <p:extLst>
      <p:ext uri="{BB962C8B-B14F-4D97-AF65-F5344CB8AC3E}">
        <p14:creationId xmlns:p14="http://schemas.microsoft.com/office/powerpoint/2010/main" val="4615691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CA0E10A-E90D-4678-B9FF-52377E64A305}" type="datetime1">
              <a:rPr lang="en-US" smtClean="0"/>
              <a:t>1/21/2021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1A0021-A31D-4EAF-ACC3-76B0558D70C5}" type="slidenum">
              <a:rPr lang="en-US" smtClean="0"/>
              <a:t>‹#›</a:t>
            </a:fld>
            <a:endParaRPr lang="en-US"/>
          </a:p>
        </p:txBody>
      </p:sp>
    </p:spTree>
    <p:extLst>
      <p:ext uri="{BB962C8B-B14F-4D97-AF65-F5344CB8AC3E}">
        <p14:creationId xmlns:p14="http://schemas.microsoft.com/office/powerpoint/2010/main" val="41428539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54C0C66-5355-4643-BD39-CCE3030E88DD}" type="datetime1">
              <a:rPr lang="en-US" smtClean="0"/>
              <a:t>1/21/2021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1A0021-A31D-4EAF-ACC3-76B0558D70C5}" type="slidenum">
              <a:rPr lang="en-US" smtClean="0"/>
              <a:t>‹#›</a:t>
            </a:fld>
            <a:endParaRPr lang="en-US"/>
          </a:p>
        </p:txBody>
      </p:sp>
    </p:spTree>
    <p:extLst>
      <p:ext uri="{BB962C8B-B14F-4D97-AF65-F5344CB8AC3E}">
        <p14:creationId xmlns:p14="http://schemas.microsoft.com/office/powerpoint/2010/main" val="9057773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A3ECF2B-F96B-4CB9-B048-2BD7688619A9}" type="datetime1">
              <a:rPr lang="en-US" smtClean="0"/>
              <a:t>1/21/2021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61A0021-A31D-4EAF-ACC3-76B0558D70C5}" type="slidenum">
              <a:rPr lang="en-US" smtClean="0"/>
              <a:t>‹#›</a:t>
            </a:fld>
            <a:endParaRPr lang="en-US"/>
          </a:p>
        </p:txBody>
      </p:sp>
    </p:spTree>
    <p:extLst>
      <p:ext uri="{BB962C8B-B14F-4D97-AF65-F5344CB8AC3E}">
        <p14:creationId xmlns:p14="http://schemas.microsoft.com/office/powerpoint/2010/main" val="31627013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98ECAC3-5319-4BE4-97C8-1021CA72D0DC}" type="datetime1">
              <a:rPr lang="en-US" smtClean="0"/>
              <a:t>1/21/2021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61A0021-A31D-4EAF-ACC3-76B0558D70C5}" type="slidenum">
              <a:rPr lang="en-US" smtClean="0"/>
              <a:t>‹#›</a:t>
            </a:fld>
            <a:endParaRPr lang="en-US"/>
          </a:p>
        </p:txBody>
      </p:sp>
    </p:spTree>
    <p:extLst>
      <p:ext uri="{BB962C8B-B14F-4D97-AF65-F5344CB8AC3E}">
        <p14:creationId xmlns:p14="http://schemas.microsoft.com/office/powerpoint/2010/main" val="40536900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1D7204-0695-41CB-AD5E-98BB6AA33B3B}" type="datetime1">
              <a:rPr lang="en-US" smtClean="0"/>
              <a:t>1/21/2021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61A0021-A31D-4EAF-ACC3-76B0558D70C5}" type="slidenum">
              <a:rPr lang="en-US" smtClean="0"/>
              <a:t>‹#›</a:t>
            </a:fld>
            <a:endParaRPr lang="en-US"/>
          </a:p>
        </p:txBody>
      </p:sp>
    </p:spTree>
    <p:extLst>
      <p:ext uri="{BB962C8B-B14F-4D97-AF65-F5344CB8AC3E}">
        <p14:creationId xmlns:p14="http://schemas.microsoft.com/office/powerpoint/2010/main" val="28667876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3A3CEEB-F2BA-4D78-918B-52CE311CB26E}" type="datetime1">
              <a:rPr lang="en-US" smtClean="0"/>
              <a:t>1/21/2021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1A0021-A31D-4EAF-ACC3-76B0558D70C5}" type="slidenum">
              <a:rPr lang="en-US" smtClean="0"/>
              <a:t>‹#›</a:t>
            </a:fld>
            <a:endParaRPr lang="en-US"/>
          </a:p>
        </p:txBody>
      </p:sp>
    </p:spTree>
    <p:extLst>
      <p:ext uri="{BB962C8B-B14F-4D97-AF65-F5344CB8AC3E}">
        <p14:creationId xmlns:p14="http://schemas.microsoft.com/office/powerpoint/2010/main" val="18224621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903A07A-BCFD-407D-95A1-B5B95A8A738C}" type="datetime1">
              <a:rPr lang="en-US" smtClean="0"/>
              <a:t>1/21/2021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1A0021-A31D-4EAF-ACC3-76B0558D70C5}" type="slidenum">
              <a:rPr lang="en-US" smtClean="0"/>
              <a:t>‹#›</a:t>
            </a:fld>
            <a:endParaRPr lang="en-US"/>
          </a:p>
        </p:txBody>
      </p:sp>
    </p:spTree>
    <p:extLst>
      <p:ext uri="{BB962C8B-B14F-4D97-AF65-F5344CB8AC3E}">
        <p14:creationId xmlns:p14="http://schemas.microsoft.com/office/powerpoint/2010/main" val="9591002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A1168C-C041-4E9D-9BA2-DF00DE7E6CAE}" type="datetime1">
              <a:rPr lang="en-US" smtClean="0"/>
              <a:t>1/21/2021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1A0021-A31D-4EAF-ACC3-76B0558D70C5}" type="slidenum">
              <a:rPr lang="en-US" smtClean="0"/>
              <a:t>‹#›</a:t>
            </a:fld>
            <a:endParaRPr lang="en-US"/>
          </a:p>
        </p:txBody>
      </p:sp>
    </p:spTree>
    <p:extLst>
      <p:ext uri="{BB962C8B-B14F-4D97-AF65-F5344CB8AC3E}">
        <p14:creationId xmlns:p14="http://schemas.microsoft.com/office/powerpoint/2010/main" val="31212269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fif"/><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tags" Target="../tags/tag9.xml"/><Relationship Id="rId5" Type="http://schemas.openxmlformats.org/officeDocument/2006/relationships/image" Target="../media/image4.jpeg"/><Relationship Id="rId4" Type="http://schemas.openxmlformats.org/officeDocument/2006/relationships/image" Target="../media/image2.jfif"/></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tags" Target="../tags/tag10.xml"/><Relationship Id="rId5" Type="http://schemas.openxmlformats.org/officeDocument/2006/relationships/image" Target="../media/image5.jpg"/><Relationship Id="rId4" Type="http://schemas.openxmlformats.org/officeDocument/2006/relationships/image" Target="../media/image2.jfif"/></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tags" Target="../tags/tag11.xml"/><Relationship Id="rId4" Type="http://schemas.openxmlformats.org/officeDocument/2006/relationships/image" Target="../media/image2.jfif"/></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tags" Target="../tags/tag12.xml"/><Relationship Id="rId5" Type="http://schemas.openxmlformats.org/officeDocument/2006/relationships/image" Target="../media/image6.PNG"/><Relationship Id="rId4" Type="http://schemas.openxmlformats.org/officeDocument/2006/relationships/image" Target="../media/image2.jfif"/></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tags" Target="../tags/tag13.xml"/><Relationship Id="rId5" Type="http://schemas.openxmlformats.org/officeDocument/2006/relationships/image" Target="../media/image7.png"/><Relationship Id="rId4" Type="http://schemas.openxmlformats.org/officeDocument/2006/relationships/image" Target="../media/image2.jfif"/></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tags" Target="../tags/tag14.xml"/><Relationship Id="rId5" Type="http://schemas.openxmlformats.org/officeDocument/2006/relationships/image" Target="../media/image8.PNG"/><Relationship Id="rId4" Type="http://schemas.openxmlformats.org/officeDocument/2006/relationships/image" Target="../media/image2.jfif"/></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tags" Target="../tags/tag15.xml"/><Relationship Id="rId5" Type="http://schemas.openxmlformats.org/officeDocument/2006/relationships/image" Target="../media/image9.jpg"/><Relationship Id="rId4" Type="http://schemas.openxmlformats.org/officeDocument/2006/relationships/image" Target="../media/image2.jfif"/></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tags" Target="../tags/tag16.xml"/><Relationship Id="rId5" Type="http://schemas.openxmlformats.org/officeDocument/2006/relationships/image" Target="../media/image10.jpg"/><Relationship Id="rId4" Type="http://schemas.openxmlformats.org/officeDocument/2006/relationships/image" Target="../media/image2.jfif"/></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2.jfif"/></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tags" Target="../tags/tag3.xml"/><Relationship Id="rId4" Type="http://schemas.openxmlformats.org/officeDocument/2006/relationships/image" Target="../media/image2.jfif"/></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tags" Target="../tags/tag4.xml"/><Relationship Id="rId4" Type="http://schemas.openxmlformats.org/officeDocument/2006/relationships/image" Target="../media/image2.jfif"/></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tags" Target="../tags/tag5.xml"/><Relationship Id="rId4" Type="http://schemas.openxmlformats.org/officeDocument/2006/relationships/image" Target="../media/image2.jfif"/></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tags" Target="../tags/tag6.xml"/><Relationship Id="rId4" Type="http://schemas.openxmlformats.org/officeDocument/2006/relationships/image" Target="../media/image2.jfif"/></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tags" Target="../tags/tag7.xml"/><Relationship Id="rId4" Type="http://schemas.openxmlformats.org/officeDocument/2006/relationships/image" Target="../media/image2.jfif"/></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tags" Target="../tags/tag8.xml"/><Relationship Id="rId4" Type="http://schemas.openxmlformats.org/officeDocument/2006/relationships/image" Target="../media/image2.jf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flipH="1">
            <a:off x="273556" y="1437316"/>
            <a:ext cx="11514667"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3541229" y="239203"/>
            <a:ext cx="4398961" cy="646331"/>
          </a:xfrm>
          <a:prstGeom prst="rect">
            <a:avLst/>
          </a:prstGeom>
        </p:spPr>
        <p:txBody>
          <a:bodyPr wrap="none">
            <a:spAutoFit/>
          </a:bodyPr>
          <a:lstStyle/>
          <a:p>
            <a:pPr algn="ctr"/>
            <a:r>
              <a:rPr lang="en-US" sz="3600" dirty="0"/>
              <a:t> </a:t>
            </a:r>
            <a:r>
              <a:rPr lang="ar-IQ" sz="3600" b="1" dirty="0"/>
              <a:t> الحاسبات</a:t>
            </a:r>
            <a:r>
              <a:rPr lang="en-US" sz="3600" b="1" dirty="0"/>
              <a:t> – </a:t>
            </a:r>
            <a:r>
              <a:rPr lang="ar-IQ" sz="3600" b="1" dirty="0"/>
              <a:t>المرحلة الاولى</a:t>
            </a:r>
            <a:endParaRPr lang="en-US" sz="3600" b="1" dirty="0"/>
          </a:p>
        </p:txBody>
      </p:sp>
      <p:sp>
        <p:nvSpPr>
          <p:cNvPr id="3" name="Rectangle 2"/>
          <p:cNvSpPr/>
          <p:nvPr/>
        </p:nvSpPr>
        <p:spPr>
          <a:xfrm>
            <a:off x="6030889" y="3969136"/>
            <a:ext cx="4762780" cy="1200329"/>
          </a:xfrm>
          <a:prstGeom prst="rect">
            <a:avLst/>
          </a:prstGeom>
        </p:spPr>
        <p:txBody>
          <a:bodyPr wrap="square">
            <a:spAutoFit/>
          </a:bodyPr>
          <a:lstStyle/>
          <a:p>
            <a:pPr algn="ctr">
              <a:defRPr/>
            </a:pPr>
            <a:r>
              <a:rPr lang="ar-IQ" sz="2400" dirty="0"/>
              <a:t>د.وليد نوري حسين</a:t>
            </a:r>
            <a:endParaRPr lang="en-GB" sz="2400" b="1" dirty="0"/>
          </a:p>
          <a:p>
            <a:pPr algn="ctr">
              <a:defRPr/>
            </a:pPr>
            <a:r>
              <a:rPr lang="ar-IQ" sz="2400" dirty="0"/>
              <a:t>كلية الفنون الجميلة</a:t>
            </a:r>
            <a:endParaRPr lang="en-GB" sz="2400" dirty="0"/>
          </a:p>
          <a:p>
            <a:pPr algn="ctr">
              <a:defRPr/>
            </a:pPr>
            <a:r>
              <a:rPr lang="ar-IQ" sz="2400" dirty="0"/>
              <a:t>جامعة البصرة</a:t>
            </a:r>
            <a:endParaRPr lang="en-GB" sz="2400" dirty="0"/>
          </a:p>
        </p:txBody>
      </p:sp>
      <p:pic>
        <p:nvPicPr>
          <p:cNvPr id="16" name="Picture 2" descr="Image result for university of basrah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517" y="195296"/>
            <a:ext cx="1148443" cy="112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17">
            <a:extLst>
              <a:ext uri="{FF2B5EF4-FFF2-40B4-BE49-F238E27FC236}">
                <a16:creationId xmlns:a16="http://schemas.microsoft.com/office/drawing/2014/main" id="{4664DB9F-59BB-47A5-8080-662EED16E9E1}"/>
              </a:ext>
            </a:extLst>
          </p:cNvPr>
          <p:cNvSpPr/>
          <p:nvPr/>
        </p:nvSpPr>
        <p:spPr>
          <a:xfrm>
            <a:off x="4600316" y="1770089"/>
            <a:ext cx="7270256" cy="1843582"/>
          </a:xfrm>
          <a:prstGeom prst="rect">
            <a:avLst/>
          </a:prstGeom>
        </p:spPr>
        <p:txBody>
          <a:bodyPr wrap="square">
            <a:spAutoFit/>
          </a:bodyPr>
          <a:lstStyle/>
          <a:p>
            <a:pPr algn="ctr">
              <a:lnSpc>
                <a:spcPct val="150000"/>
              </a:lnSpc>
            </a:pPr>
            <a:r>
              <a:rPr lang="ar-IQ" sz="4000" b="1" dirty="0"/>
              <a:t>الحاسب الآلي</a:t>
            </a:r>
            <a:endParaRPr lang="en-US" sz="4000" b="1" dirty="0"/>
          </a:p>
          <a:p>
            <a:pPr algn="ctr">
              <a:lnSpc>
                <a:spcPct val="150000"/>
              </a:lnSpc>
            </a:pPr>
            <a:r>
              <a:rPr lang="ar-IQ" sz="4000" b="1" dirty="0"/>
              <a:t>المحاضرة الثانية</a:t>
            </a:r>
            <a:endParaRPr lang="en-US" sz="4000" b="1" dirty="0"/>
          </a:p>
        </p:txBody>
      </p:sp>
      <p:cxnSp>
        <p:nvCxnSpPr>
          <p:cNvPr id="19" name="Straight Connector 18">
            <a:extLst>
              <a:ext uri="{FF2B5EF4-FFF2-40B4-BE49-F238E27FC236}">
                <a16:creationId xmlns:a16="http://schemas.microsoft.com/office/drawing/2014/main" id="{5BA06214-1B13-4837-BBC6-F80A38D6FFEB}"/>
              </a:ext>
            </a:extLst>
          </p:cNvPr>
          <p:cNvCxnSpPr/>
          <p:nvPr/>
        </p:nvCxnSpPr>
        <p:spPr>
          <a:xfrm flipH="1">
            <a:off x="304800" y="6412317"/>
            <a:ext cx="11514667"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8619569C-F51C-4D5F-9554-C9384EBEA533}"/>
              </a:ext>
            </a:extLst>
          </p:cNvPr>
          <p:cNvSpPr/>
          <p:nvPr/>
        </p:nvSpPr>
        <p:spPr>
          <a:xfrm>
            <a:off x="495517" y="1844516"/>
            <a:ext cx="4527057" cy="3942821"/>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IQ" sz="4800" dirty="0">
                <a:solidFill>
                  <a:schemeClr val="tx1"/>
                </a:solidFill>
              </a:rPr>
              <a:t>يمكن اضافة صورة تتلائم مع اسم المادة</a:t>
            </a:r>
            <a:endParaRPr lang="en-US" sz="4800" dirty="0">
              <a:solidFill>
                <a:schemeClr val="tx1"/>
              </a:solidFill>
            </a:endParaRPr>
          </a:p>
        </p:txBody>
      </p:sp>
      <p:pic>
        <p:nvPicPr>
          <p:cNvPr id="8" name="Picture 7" descr="A picture containing whiteboard&#10;&#10;Description automatically generated">
            <a:extLst>
              <a:ext uri="{FF2B5EF4-FFF2-40B4-BE49-F238E27FC236}">
                <a16:creationId xmlns:a16="http://schemas.microsoft.com/office/drawing/2014/main" id="{D8929964-7E34-42AE-B811-9C5CC946BA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53794" y="105023"/>
            <a:ext cx="942461" cy="1302669"/>
          </a:xfrm>
          <a:prstGeom prst="rect">
            <a:avLst/>
          </a:prstGeom>
        </p:spPr>
      </p:pic>
      <p:pic>
        <p:nvPicPr>
          <p:cNvPr id="6" name="Picture 5">
            <a:extLst>
              <a:ext uri="{FF2B5EF4-FFF2-40B4-BE49-F238E27FC236}">
                <a16:creationId xmlns:a16="http://schemas.microsoft.com/office/drawing/2014/main" id="{E21619BC-ED0C-4D6F-BA78-C786FA4EEFE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6085" y="2250237"/>
            <a:ext cx="4205919" cy="2854016"/>
          </a:xfrm>
          <a:prstGeom prst="rect">
            <a:avLst/>
          </a:prstGeom>
        </p:spPr>
      </p:pic>
      <p:sp>
        <p:nvSpPr>
          <p:cNvPr id="14" name="Rectangle 13">
            <a:extLst>
              <a:ext uri="{FF2B5EF4-FFF2-40B4-BE49-F238E27FC236}">
                <a16:creationId xmlns:a16="http://schemas.microsoft.com/office/drawing/2014/main" id="{F0BDE4BF-CAD1-408D-8A02-CE4FC2BEB63D}"/>
              </a:ext>
            </a:extLst>
          </p:cNvPr>
          <p:cNvSpPr/>
          <p:nvPr/>
        </p:nvSpPr>
        <p:spPr>
          <a:xfrm>
            <a:off x="185529" y="6405382"/>
            <a:ext cx="7908472" cy="646331"/>
          </a:xfrm>
          <a:prstGeom prst="rect">
            <a:avLst/>
          </a:prstGeom>
        </p:spPr>
        <p:txBody>
          <a:bodyPr wrap="square">
            <a:spAutoFit/>
          </a:bodyPr>
          <a:lstStyle/>
          <a:p>
            <a:pPr>
              <a:defRPr/>
            </a:pPr>
            <a:r>
              <a:rPr lang="en-GB" dirty="0"/>
              <a:t>University of </a:t>
            </a:r>
            <a:r>
              <a:rPr lang="en-GB" dirty="0" err="1"/>
              <a:t>Basrah</a:t>
            </a:r>
            <a:endParaRPr lang="en-US" sz="1400" b="0" i="0" u="none" strike="noStrike" baseline="0" dirty="0">
              <a:latin typeface="Times New Roman" panose="02020603050405020304" pitchFamily="18" charset="0"/>
            </a:endParaRPr>
          </a:p>
          <a:p>
            <a:pPr>
              <a:defRPr/>
            </a:pPr>
            <a:endParaRPr lang="en-GB" dirty="0"/>
          </a:p>
        </p:txBody>
      </p:sp>
    </p:spTree>
    <p:extLst>
      <p:ext uri="{BB962C8B-B14F-4D97-AF65-F5344CB8AC3E}">
        <p14:creationId xmlns:p14="http://schemas.microsoft.com/office/powerpoint/2010/main" val="1977933708"/>
      </p:ext>
    </p:extLst>
  </p:cSld>
  <p:clrMapOvr>
    <a:masterClrMapping/>
  </p:clrMapOvr>
  <mc:AlternateContent xmlns:mc="http://schemas.openxmlformats.org/markup-compatibility/2006" xmlns:p14="http://schemas.microsoft.com/office/powerpoint/2010/main">
    <mc:Choice Requires="p14">
      <p:transition spd="slow" p14:dur="2000" advTm="12207"/>
    </mc:Choice>
    <mc:Fallback xmlns="">
      <p:transition spd="slow" advTm="12207"/>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flipH="1">
            <a:off x="273556" y="1437316"/>
            <a:ext cx="11514667" cy="0"/>
          </a:xfrm>
          <a:prstGeom prst="line">
            <a:avLst/>
          </a:prstGeom>
          <a:ln w="76200"/>
        </p:spPr>
        <p:style>
          <a:lnRef idx="1">
            <a:schemeClr val="accent1"/>
          </a:lnRef>
          <a:fillRef idx="0">
            <a:schemeClr val="accent1"/>
          </a:fillRef>
          <a:effectRef idx="0">
            <a:schemeClr val="accent1"/>
          </a:effectRef>
          <a:fontRef idx="minor">
            <a:schemeClr val="tx1"/>
          </a:fontRef>
        </p:style>
      </p:cxnSp>
      <p:pic>
        <p:nvPicPr>
          <p:cNvPr id="16" name="Picture 2" descr="Image result for university of basrah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517" y="195296"/>
            <a:ext cx="1148443" cy="112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7" name="Group 16">
            <a:extLst>
              <a:ext uri="{FF2B5EF4-FFF2-40B4-BE49-F238E27FC236}">
                <a16:creationId xmlns:a16="http://schemas.microsoft.com/office/drawing/2014/main" id="{EF240524-FD1C-4D7A-81C5-EC549C440BAE}"/>
              </a:ext>
            </a:extLst>
          </p:cNvPr>
          <p:cNvGrpSpPr/>
          <p:nvPr/>
        </p:nvGrpSpPr>
        <p:grpSpPr>
          <a:xfrm>
            <a:off x="185529" y="6405382"/>
            <a:ext cx="11633938" cy="646331"/>
            <a:chOff x="185529" y="6405382"/>
            <a:chExt cx="11633938" cy="646331"/>
          </a:xfrm>
        </p:grpSpPr>
        <p:cxnSp>
          <p:nvCxnSpPr>
            <p:cNvPr id="19" name="Straight Connector 18">
              <a:extLst>
                <a:ext uri="{FF2B5EF4-FFF2-40B4-BE49-F238E27FC236}">
                  <a16:creationId xmlns:a16="http://schemas.microsoft.com/office/drawing/2014/main" id="{5BA06214-1B13-4837-BBC6-F80A38D6FFEB}"/>
                </a:ext>
              </a:extLst>
            </p:cNvPr>
            <p:cNvCxnSpPr/>
            <p:nvPr/>
          </p:nvCxnSpPr>
          <p:spPr>
            <a:xfrm flipH="1">
              <a:off x="304800" y="6412317"/>
              <a:ext cx="11514667"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BBFDE99E-14D5-4903-9CE7-4F43A9CB7AB8}"/>
                </a:ext>
              </a:extLst>
            </p:cNvPr>
            <p:cNvSpPr/>
            <p:nvPr/>
          </p:nvSpPr>
          <p:spPr>
            <a:xfrm>
              <a:off x="185529" y="6405382"/>
              <a:ext cx="7908472" cy="646331"/>
            </a:xfrm>
            <a:prstGeom prst="rect">
              <a:avLst/>
            </a:prstGeom>
          </p:spPr>
          <p:txBody>
            <a:bodyPr wrap="square">
              <a:spAutoFit/>
            </a:bodyPr>
            <a:lstStyle/>
            <a:p>
              <a:pPr>
                <a:defRPr/>
              </a:pPr>
              <a:r>
                <a:rPr lang="en-GB" dirty="0"/>
                <a:t>University of </a:t>
              </a:r>
              <a:r>
                <a:rPr lang="en-GB" dirty="0" err="1"/>
                <a:t>Basrah</a:t>
              </a:r>
              <a:r>
                <a:rPr lang="en-GB" dirty="0"/>
                <a:t> – </a:t>
              </a:r>
              <a:r>
                <a:rPr lang="en-US" dirty="0"/>
                <a:t>AL-</a:t>
              </a:r>
              <a:r>
                <a:rPr lang="en-US" dirty="0" err="1"/>
                <a:t>Zahraa</a:t>
              </a:r>
              <a:r>
                <a:rPr lang="en-US" dirty="0"/>
                <a:t> College of Medicine</a:t>
              </a:r>
              <a:r>
                <a:rPr lang="en-US" sz="1400" b="0" i="0" u="none" strike="noStrike" baseline="0" dirty="0">
                  <a:latin typeface="Times New Roman" panose="02020603050405020304" pitchFamily="18" charset="0"/>
                </a:rPr>
                <a:t> </a:t>
              </a:r>
            </a:p>
            <a:p>
              <a:pPr>
                <a:defRPr/>
              </a:pPr>
              <a:endParaRPr lang="en-GB" dirty="0"/>
            </a:p>
          </p:txBody>
        </p:sp>
      </p:grpSp>
      <p:sp>
        <p:nvSpPr>
          <p:cNvPr id="21" name="TextBox 20">
            <a:extLst>
              <a:ext uri="{FF2B5EF4-FFF2-40B4-BE49-F238E27FC236}">
                <a16:creationId xmlns:a16="http://schemas.microsoft.com/office/drawing/2014/main" id="{55C8117D-D719-406B-BAF8-901848ED304B}"/>
              </a:ext>
            </a:extLst>
          </p:cNvPr>
          <p:cNvSpPr txBox="1"/>
          <p:nvPr/>
        </p:nvSpPr>
        <p:spPr>
          <a:xfrm>
            <a:off x="3363521" y="371636"/>
            <a:ext cx="7148944" cy="769441"/>
          </a:xfrm>
          <a:prstGeom prst="rect">
            <a:avLst/>
          </a:prstGeom>
          <a:noFill/>
        </p:spPr>
        <p:txBody>
          <a:bodyPr wrap="square">
            <a:spAutoFit/>
          </a:bodyPr>
          <a:lstStyle/>
          <a:p>
            <a:r>
              <a:rPr lang="ar-IQ" sz="4400" b="1" i="0" u="none" strike="noStrike" baseline="0" dirty="0">
                <a:latin typeface="Simplified Arabic" panose="02020603050405020304" pitchFamily="18" charset="-78"/>
                <a:cs typeface="+mj-cs"/>
              </a:rPr>
              <a:t>اللوحة الرئيسية في الحاسوب</a:t>
            </a:r>
            <a:endParaRPr lang="ar-IQ" sz="4400" b="1" dirty="0"/>
          </a:p>
        </p:txBody>
      </p:sp>
      <p:pic>
        <p:nvPicPr>
          <p:cNvPr id="13" name="Picture 12" descr="A picture containing whiteboard&#10;&#10;Description automatically generated">
            <a:extLst>
              <a:ext uri="{FF2B5EF4-FFF2-40B4-BE49-F238E27FC236}">
                <a16:creationId xmlns:a16="http://schemas.microsoft.com/office/drawing/2014/main" id="{1A6680E8-8C35-484B-9FD7-F280F8BD245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53794" y="105024"/>
            <a:ext cx="874399" cy="1208594"/>
          </a:xfrm>
          <a:prstGeom prst="rect">
            <a:avLst/>
          </a:prstGeom>
        </p:spPr>
      </p:pic>
      <p:sp>
        <p:nvSpPr>
          <p:cNvPr id="14" name="Rectangle 13">
            <a:extLst>
              <a:ext uri="{FF2B5EF4-FFF2-40B4-BE49-F238E27FC236}">
                <a16:creationId xmlns:a16="http://schemas.microsoft.com/office/drawing/2014/main" id="{0D5CFF10-9958-488D-9276-24EA425BD5AB}"/>
              </a:ext>
            </a:extLst>
          </p:cNvPr>
          <p:cNvSpPr/>
          <p:nvPr/>
        </p:nvSpPr>
        <p:spPr>
          <a:xfrm>
            <a:off x="10005392" y="6393873"/>
            <a:ext cx="2061126" cy="5016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IQ" dirty="0">
                <a:solidFill>
                  <a:schemeClr val="tx1"/>
                </a:solidFill>
              </a:rPr>
              <a:t>9</a:t>
            </a:r>
            <a:endParaRPr lang="en-US" dirty="0">
              <a:solidFill>
                <a:schemeClr val="tx1"/>
              </a:solidFill>
            </a:endParaRPr>
          </a:p>
        </p:txBody>
      </p:sp>
      <p:pic>
        <p:nvPicPr>
          <p:cNvPr id="1026" name="Picture 2" descr="الفرق بين RAM و ROM">
            <a:extLst>
              <a:ext uri="{FF2B5EF4-FFF2-40B4-BE49-F238E27FC236}">
                <a16:creationId xmlns:a16="http://schemas.microsoft.com/office/drawing/2014/main" id="{7EC2F102-726E-4CE5-84A1-7C83C33BA56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2533" y="3277483"/>
            <a:ext cx="4207512" cy="2003577"/>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CB707545-B50C-45DC-9F08-B6EB212C5EEF}"/>
              </a:ext>
            </a:extLst>
          </p:cNvPr>
          <p:cNvSpPr/>
          <p:nvPr/>
        </p:nvSpPr>
        <p:spPr>
          <a:xfrm>
            <a:off x="4761719" y="1796823"/>
            <a:ext cx="7057748" cy="4370427"/>
          </a:xfrm>
          <a:prstGeom prst="rect">
            <a:avLst/>
          </a:prstGeom>
        </p:spPr>
        <p:txBody>
          <a:bodyPr wrap="square">
            <a:spAutoFit/>
          </a:bodyPr>
          <a:lstStyle/>
          <a:p>
            <a:pPr marL="342900" indent="-342900" algn="just" rtl="1">
              <a:buClr>
                <a:schemeClr val="accent1">
                  <a:lumMod val="75000"/>
                </a:schemeClr>
              </a:buClr>
              <a:buFont typeface="Wingdings" panose="05000000000000000000" pitchFamily="2" charset="2"/>
              <a:buChar char="q"/>
            </a:pPr>
            <a:r>
              <a:rPr lang="ar-IQ" sz="2000" b="1" dirty="0">
                <a:solidFill>
                  <a:schemeClr val="accent1">
                    <a:lumMod val="75000"/>
                  </a:schemeClr>
                </a:solidFill>
                <a:latin typeface="DroidArabicKufi-Regular"/>
              </a:rPr>
              <a:t>الذاكرة الوصول العشوائية ( </a:t>
            </a:r>
            <a:r>
              <a:rPr lang="en-US" sz="2000" b="1" dirty="0">
                <a:solidFill>
                  <a:schemeClr val="accent1">
                    <a:lumMod val="75000"/>
                  </a:schemeClr>
                </a:solidFill>
                <a:latin typeface="DroidArabicKufi-Regular"/>
              </a:rPr>
              <a:t>RAM</a:t>
            </a:r>
            <a:r>
              <a:rPr lang="ar-IQ" sz="2000" b="1" dirty="0">
                <a:solidFill>
                  <a:schemeClr val="accent1">
                    <a:lumMod val="75000"/>
                  </a:schemeClr>
                </a:solidFill>
                <a:latin typeface="DroidArabicKufi-Regular"/>
              </a:rPr>
              <a:t> )</a:t>
            </a:r>
            <a:r>
              <a:rPr lang="en-US" sz="2000" b="1" dirty="0">
                <a:solidFill>
                  <a:schemeClr val="accent1">
                    <a:lumMod val="75000"/>
                  </a:schemeClr>
                </a:solidFill>
                <a:latin typeface="DroidArabicKufi-Regular"/>
              </a:rPr>
              <a:t>: </a:t>
            </a:r>
            <a:r>
              <a:rPr lang="ar-IQ" sz="2000" dirty="0">
                <a:solidFill>
                  <a:srgbClr val="333333"/>
                </a:solidFill>
                <a:latin typeface="DroidArabicKufi-Regular"/>
              </a:rPr>
              <a:t>تقوم هذه الذاكرة </a:t>
            </a:r>
            <a:r>
              <a:rPr lang="ar-IQ" sz="2000" dirty="0">
                <a:solidFill>
                  <a:schemeClr val="accent1">
                    <a:lumMod val="75000"/>
                  </a:schemeClr>
                </a:solidFill>
                <a:latin typeface="DroidArabicKufi-Regular"/>
              </a:rPr>
              <a:t>بحفظ البيانات والمعلومات </a:t>
            </a:r>
            <a:r>
              <a:rPr lang="ar-IQ" sz="2000" dirty="0">
                <a:solidFill>
                  <a:srgbClr val="333333"/>
                </a:solidFill>
                <a:latin typeface="DroidArabicKufi-Regular"/>
              </a:rPr>
              <a:t>التي يقوم المستخدم بإجراء العمليات المختلفة عليها، حيث تصلها البيانات والمعلومات من وحدات الإدخال المختلفة، كما تصلها النتائج من وحدات المعالجة بعد إجراء المطلوب عليها، وتقوم </a:t>
            </a:r>
            <a:r>
              <a:rPr lang="en-US" sz="2000" dirty="0">
                <a:solidFill>
                  <a:srgbClr val="333333"/>
                </a:solidFill>
                <a:latin typeface="DroidArabicKufi-Regular"/>
              </a:rPr>
              <a:t>RAM</a:t>
            </a:r>
            <a:r>
              <a:rPr lang="en-US" sz="2000" b="1" i="1" dirty="0">
                <a:solidFill>
                  <a:schemeClr val="accent1">
                    <a:lumMod val="75000"/>
                  </a:schemeClr>
                </a:solidFill>
                <a:latin typeface="DroidArabicKufi-Regular"/>
              </a:rPr>
              <a:t> </a:t>
            </a:r>
            <a:r>
              <a:rPr lang="ar-IQ" sz="2000" b="1" i="1" dirty="0">
                <a:solidFill>
                  <a:schemeClr val="accent1">
                    <a:lumMod val="75000"/>
                  </a:schemeClr>
                </a:solidFill>
                <a:latin typeface="DroidArabicKufi-Regular"/>
              </a:rPr>
              <a:t>بتخزين كل هذه البيانات بشكلٍ مؤقت</a:t>
            </a:r>
            <a:r>
              <a:rPr lang="ar-IQ" sz="2000" dirty="0">
                <a:solidFill>
                  <a:srgbClr val="333333"/>
                </a:solidFill>
                <a:latin typeface="DroidArabicKufi-Regular"/>
              </a:rPr>
              <a:t>، وتتأثر هذه الذاكرة بانفصال التيار الكهربائي عن جهاز الكمبيوتر أو إغلاق الكمبيوتر، حيث تختفي كل المعلومات التي خزَّنتها، </a:t>
            </a:r>
            <a:r>
              <a:rPr lang="ar-IQ" sz="2000" b="1" dirty="0">
                <a:solidFill>
                  <a:schemeClr val="accent1">
                    <a:lumMod val="75000"/>
                  </a:schemeClr>
                </a:solidFill>
                <a:latin typeface="DroidArabicKufi-Regular"/>
              </a:rPr>
              <a:t>وتعتبر هذه الذاكرة أسرع من ال </a:t>
            </a:r>
            <a:r>
              <a:rPr lang="en-US" sz="2000" b="1" dirty="0">
                <a:solidFill>
                  <a:schemeClr val="accent1">
                    <a:lumMod val="75000"/>
                  </a:schemeClr>
                </a:solidFill>
                <a:latin typeface="DroidArabicKufi-Regular"/>
              </a:rPr>
              <a:t>ROM</a:t>
            </a:r>
          </a:p>
          <a:p>
            <a:pPr marL="342900" indent="-342900" algn="just" rtl="1">
              <a:buClr>
                <a:schemeClr val="accent1">
                  <a:lumMod val="75000"/>
                </a:schemeClr>
              </a:buClr>
              <a:buFont typeface="Wingdings" panose="05000000000000000000" pitchFamily="2" charset="2"/>
              <a:buChar char="q"/>
            </a:pPr>
            <a:endParaRPr lang="en-US" sz="2000" b="1" dirty="0">
              <a:solidFill>
                <a:schemeClr val="accent1">
                  <a:lumMod val="75000"/>
                </a:schemeClr>
              </a:solidFill>
              <a:latin typeface="DroidArabicKufi-Regular"/>
            </a:endParaRPr>
          </a:p>
          <a:p>
            <a:pPr marL="342900" indent="-342900" algn="just" rtl="1">
              <a:buClr>
                <a:schemeClr val="accent1">
                  <a:lumMod val="75000"/>
                </a:schemeClr>
              </a:buClr>
              <a:buFont typeface="Wingdings" panose="05000000000000000000" pitchFamily="2" charset="2"/>
              <a:buChar char="q"/>
            </a:pPr>
            <a:r>
              <a:rPr lang="ar-IQ" sz="2000" dirty="0">
                <a:solidFill>
                  <a:schemeClr val="accent1">
                    <a:lumMod val="75000"/>
                  </a:schemeClr>
                </a:solidFill>
                <a:latin typeface="DroidArabicKufi-Regular"/>
              </a:rPr>
              <a:t>ذاكرة القراءة فقط (</a:t>
            </a:r>
            <a:r>
              <a:rPr lang="en-US" sz="2000" dirty="0">
                <a:solidFill>
                  <a:schemeClr val="accent1">
                    <a:lumMod val="75000"/>
                  </a:schemeClr>
                </a:solidFill>
                <a:latin typeface="DroidArabicKufi-Regular"/>
              </a:rPr>
              <a:t> </a:t>
            </a:r>
            <a:r>
              <a:rPr lang="en-US" sz="2000" dirty="0">
                <a:solidFill>
                  <a:srgbClr val="333333"/>
                </a:solidFill>
                <a:latin typeface="DroidArabicKufi-Regular"/>
              </a:rPr>
              <a:t>:</a:t>
            </a:r>
            <a:r>
              <a:rPr lang="en-US" sz="2000" b="1" dirty="0">
                <a:solidFill>
                  <a:schemeClr val="accent1">
                    <a:lumMod val="75000"/>
                  </a:schemeClr>
                </a:solidFill>
                <a:latin typeface="DroidArabicKufi-Regular"/>
              </a:rPr>
              <a:t>(ROM</a:t>
            </a:r>
            <a:r>
              <a:rPr lang="ar-IQ" sz="2000" dirty="0">
                <a:solidFill>
                  <a:srgbClr val="333333"/>
                </a:solidFill>
                <a:latin typeface="DroidArabicKufi-Regular"/>
              </a:rPr>
              <a:t>تقوم هذه الذاكرة </a:t>
            </a:r>
            <a:r>
              <a:rPr lang="ar-IQ" sz="2000" dirty="0">
                <a:solidFill>
                  <a:schemeClr val="accent1">
                    <a:lumMod val="75000"/>
                  </a:schemeClr>
                </a:solidFill>
                <a:latin typeface="DroidArabicKufi-Regular"/>
              </a:rPr>
              <a:t>بتخزين برامج التشغيل والبرامج الأساسيّة التي تقوم بتشغيل جهاز الكمبيوتر</a:t>
            </a:r>
            <a:r>
              <a:rPr lang="ar-IQ" sz="2000" dirty="0">
                <a:solidFill>
                  <a:srgbClr val="333333"/>
                </a:solidFill>
                <a:latin typeface="DroidArabicKufi-Regular"/>
              </a:rPr>
              <a:t>، وهذه الذاكرة لا يمكن التعديل عليها أو محوها لأنها مخزَّنة من الشركة المصنّعة الرئيسة، ولا يمكن لجهاز الكمبيوتر أن يعمل من دون هذه الذاكرة، كما أنّها لا تتأثر بانقطاع التيار الكهربائي عن الجِهاز، بل يمكن استعادة بياناتها عند تشغيل الجِهاز مرةً أخرى.</a:t>
            </a:r>
            <a:br>
              <a:rPr lang="ar-IQ" dirty="0"/>
            </a:br>
            <a:endParaRPr lang="en-US" dirty="0"/>
          </a:p>
        </p:txBody>
      </p:sp>
    </p:spTree>
    <p:custDataLst>
      <p:tags r:id="rId1"/>
    </p:custDataLst>
    <p:extLst>
      <p:ext uri="{BB962C8B-B14F-4D97-AF65-F5344CB8AC3E}">
        <p14:creationId xmlns:p14="http://schemas.microsoft.com/office/powerpoint/2010/main" val="151585692"/>
      </p:ext>
    </p:extLst>
  </p:cSld>
  <p:clrMapOvr>
    <a:masterClrMapping/>
  </p:clrMapOvr>
  <mc:AlternateContent xmlns:mc="http://schemas.openxmlformats.org/markup-compatibility/2006" xmlns:p14="http://schemas.microsoft.com/office/powerpoint/2010/main">
    <mc:Choice Requires="p14">
      <p:transition spd="slow" p14:dur="2000" advTm="52228"/>
    </mc:Choice>
    <mc:Fallback xmlns="">
      <p:transition spd="slow" advTm="52228"/>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flipH="1">
            <a:off x="273556" y="1437316"/>
            <a:ext cx="11514667" cy="0"/>
          </a:xfrm>
          <a:prstGeom prst="line">
            <a:avLst/>
          </a:prstGeom>
          <a:ln w="76200"/>
        </p:spPr>
        <p:style>
          <a:lnRef idx="1">
            <a:schemeClr val="accent1"/>
          </a:lnRef>
          <a:fillRef idx="0">
            <a:schemeClr val="accent1"/>
          </a:fillRef>
          <a:effectRef idx="0">
            <a:schemeClr val="accent1"/>
          </a:effectRef>
          <a:fontRef idx="minor">
            <a:schemeClr val="tx1"/>
          </a:fontRef>
        </p:style>
      </p:cxnSp>
      <p:pic>
        <p:nvPicPr>
          <p:cNvPr id="16" name="Picture 2" descr="Image result for university of basrah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517" y="195296"/>
            <a:ext cx="1148443" cy="112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descr="A picture containing whiteboard&#10;&#10;Description automatically generated">
            <a:extLst>
              <a:ext uri="{FF2B5EF4-FFF2-40B4-BE49-F238E27FC236}">
                <a16:creationId xmlns:a16="http://schemas.microsoft.com/office/drawing/2014/main" id="{1A6680E8-8C35-484B-9FD7-F280F8BD245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53794" y="105023"/>
            <a:ext cx="942461" cy="1302669"/>
          </a:xfrm>
          <a:prstGeom prst="rect">
            <a:avLst/>
          </a:prstGeom>
        </p:spPr>
      </p:pic>
      <p:sp>
        <p:nvSpPr>
          <p:cNvPr id="14" name="Rectangle 13">
            <a:extLst>
              <a:ext uri="{FF2B5EF4-FFF2-40B4-BE49-F238E27FC236}">
                <a16:creationId xmlns:a16="http://schemas.microsoft.com/office/drawing/2014/main" id="{0D5CFF10-9958-488D-9276-24EA425BD5AB}"/>
              </a:ext>
            </a:extLst>
          </p:cNvPr>
          <p:cNvSpPr/>
          <p:nvPr/>
        </p:nvSpPr>
        <p:spPr>
          <a:xfrm>
            <a:off x="10005392" y="6393873"/>
            <a:ext cx="2061126" cy="5016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IQ" dirty="0">
                <a:solidFill>
                  <a:schemeClr val="tx1"/>
                </a:solidFill>
              </a:rPr>
              <a:t>10</a:t>
            </a:r>
            <a:endParaRPr lang="en-US" dirty="0">
              <a:solidFill>
                <a:schemeClr val="tx1"/>
              </a:solidFill>
            </a:endParaRPr>
          </a:p>
        </p:txBody>
      </p:sp>
      <p:pic>
        <p:nvPicPr>
          <p:cNvPr id="4" name="Picture 3">
            <a:extLst>
              <a:ext uri="{FF2B5EF4-FFF2-40B4-BE49-F238E27FC236}">
                <a16:creationId xmlns:a16="http://schemas.microsoft.com/office/drawing/2014/main" id="{5AEBF996-31F8-4460-8D1A-36D2E20E40E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43960" y="1513792"/>
            <a:ext cx="9243392" cy="4837375"/>
          </a:xfrm>
          <a:prstGeom prst="rect">
            <a:avLst/>
          </a:prstGeom>
        </p:spPr>
      </p:pic>
      <p:sp>
        <p:nvSpPr>
          <p:cNvPr id="15" name="Rectangle 14">
            <a:extLst>
              <a:ext uri="{FF2B5EF4-FFF2-40B4-BE49-F238E27FC236}">
                <a16:creationId xmlns:a16="http://schemas.microsoft.com/office/drawing/2014/main" id="{6DEACDD0-38FD-4E62-89BF-C5FA0FF3D78E}"/>
              </a:ext>
            </a:extLst>
          </p:cNvPr>
          <p:cNvSpPr/>
          <p:nvPr/>
        </p:nvSpPr>
        <p:spPr>
          <a:xfrm>
            <a:off x="185529" y="6405382"/>
            <a:ext cx="7908472" cy="646331"/>
          </a:xfrm>
          <a:prstGeom prst="rect">
            <a:avLst/>
          </a:prstGeom>
        </p:spPr>
        <p:txBody>
          <a:bodyPr wrap="square">
            <a:spAutoFit/>
          </a:bodyPr>
          <a:lstStyle/>
          <a:p>
            <a:pPr>
              <a:defRPr/>
            </a:pPr>
            <a:r>
              <a:rPr lang="en-GB" dirty="0"/>
              <a:t>University of </a:t>
            </a:r>
            <a:r>
              <a:rPr lang="en-GB" dirty="0" err="1"/>
              <a:t>Basrah</a:t>
            </a:r>
            <a:endParaRPr lang="en-US" sz="1400" b="0" i="0" u="none" strike="noStrike" baseline="0" dirty="0">
              <a:latin typeface="Times New Roman" panose="02020603050405020304" pitchFamily="18" charset="0"/>
            </a:endParaRPr>
          </a:p>
          <a:p>
            <a:pPr>
              <a:defRPr/>
            </a:pPr>
            <a:endParaRPr lang="en-GB" dirty="0"/>
          </a:p>
        </p:txBody>
      </p:sp>
    </p:spTree>
    <p:custDataLst>
      <p:tags r:id="rId1"/>
    </p:custDataLst>
    <p:extLst>
      <p:ext uri="{BB962C8B-B14F-4D97-AF65-F5344CB8AC3E}">
        <p14:creationId xmlns:p14="http://schemas.microsoft.com/office/powerpoint/2010/main" val="4143428478"/>
      </p:ext>
    </p:extLst>
  </p:cSld>
  <p:clrMapOvr>
    <a:masterClrMapping/>
  </p:clrMapOvr>
  <mc:AlternateContent xmlns:mc="http://schemas.openxmlformats.org/markup-compatibility/2006" xmlns:p14="http://schemas.microsoft.com/office/powerpoint/2010/main">
    <mc:Choice Requires="p14">
      <p:transition spd="slow" p14:dur="2000" advTm="52228"/>
    </mc:Choice>
    <mc:Fallback xmlns="">
      <p:transition spd="slow" advTm="52228"/>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flipH="1">
            <a:off x="273556" y="1437316"/>
            <a:ext cx="11514667" cy="0"/>
          </a:xfrm>
          <a:prstGeom prst="line">
            <a:avLst/>
          </a:prstGeom>
          <a:ln w="76200"/>
        </p:spPr>
        <p:style>
          <a:lnRef idx="1">
            <a:schemeClr val="accent1"/>
          </a:lnRef>
          <a:fillRef idx="0">
            <a:schemeClr val="accent1"/>
          </a:fillRef>
          <a:effectRef idx="0">
            <a:schemeClr val="accent1"/>
          </a:effectRef>
          <a:fontRef idx="minor">
            <a:schemeClr val="tx1"/>
          </a:fontRef>
        </p:style>
      </p:cxnSp>
      <p:pic>
        <p:nvPicPr>
          <p:cNvPr id="16" name="Picture 2" descr="Image result for university of basrah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517" y="195296"/>
            <a:ext cx="1148443" cy="112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9" name="Straight Connector 18">
            <a:extLst>
              <a:ext uri="{FF2B5EF4-FFF2-40B4-BE49-F238E27FC236}">
                <a16:creationId xmlns:a16="http://schemas.microsoft.com/office/drawing/2014/main" id="{5BA06214-1B13-4837-BBC6-F80A38D6FFEB}"/>
              </a:ext>
            </a:extLst>
          </p:cNvPr>
          <p:cNvCxnSpPr/>
          <p:nvPr/>
        </p:nvCxnSpPr>
        <p:spPr>
          <a:xfrm flipH="1">
            <a:off x="304800" y="6412317"/>
            <a:ext cx="11514667"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55C8117D-D719-406B-BAF8-901848ED304B}"/>
              </a:ext>
            </a:extLst>
          </p:cNvPr>
          <p:cNvSpPr txBox="1"/>
          <p:nvPr/>
        </p:nvSpPr>
        <p:spPr>
          <a:xfrm>
            <a:off x="4269043" y="413200"/>
            <a:ext cx="7148944" cy="769441"/>
          </a:xfrm>
          <a:prstGeom prst="rect">
            <a:avLst/>
          </a:prstGeom>
          <a:noFill/>
        </p:spPr>
        <p:txBody>
          <a:bodyPr wrap="square">
            <a:spAutoFit/>
          </a:bodyPr>
          <a:lstStyle/>
          <a:p>
            <a:r>
              <a:rPr lang="en-US" sz="4400" b="1" dirty="0">
                <a:latin typeface="Simplified Arabic" panose="02020603050405020304" pitchFamily="18" charset="-78"/>
                <a:cs typeface="+mj-cs"/>
              </a:rPr>
              <a:t>Windows 10</a:t>
            </a:r>
            <a:endParaRPr lang="ar-IQ" sz="4400" b="1" dirty="0"/>
          </a:p>
        </p:txBody>
      </p:sp>
      <p:pic>
        <p:nvPicPr>
          <p:cNvPr id="13" name="Picture 12" descr="A picture containing whiteboard&#10;&#10;Description automatically generated">
            <a:extLst>
              <a:ext uri="{FF2B5EF4-FFF2-40B4-BE49-F238E27FC236}">
                <a16:creationId xmlns:a16="http://schemas.microsoft.com/office/drawing/2014/main" id="{1A6680E8-8C35-484B-9FD7-F280F8BD245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53794" y="105023"/>
            <a:ext cx="942461" cy="1302669"/>
          </a:xfrm>
          <a:prstGeom prst="rect">
            <a:avLst/>
          </a:prstGeom>
        </p:spPr>
      </p:pic>
      <p:sp>
        <p:nvSpPr>
          <p:cNvPr id="14" name="Rectangle 13">
            <a:extLst>
              <a:ext uri="{FF2B5EF4-FFF2-40B4-BE49-F238E27FC236}">
                <a16:creationId xmlns:a16="http://schemas.microsoft.com/office/drawing/2014/main" id="{0D5CFF10-9958-488D-9276-24EA425BD5AB}"/>
              </a:ext>
            </a:extLst>
          </p:cNvPr>
          <p:cNvSpPr/>
          <p:nvPr/>
        </p:nvSpPr>
        <p:spPr>
          <a:xfrm>
            <a:off x="10005392" y="6393873"/>
            <a:ext cx="2061126" cy="5016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IQ" dirty="0">
                <a:solidFill>
                  <a:schemeClr val="tx1"/>
                </a:solidFill>
              </a:rPr>
              <a:t>11</a:t>
            </a:r>
            <a:endParaRPr lang="en-US" dirty="0">
              <a:solidFill>
                <a:schemeClr val="tx1"/>
              </a:solidFill>
            </a:endParaRPr>
          </a:p>
        </p:txBody>
      </p:sp>
      <p:sp>
        <p:nvSpPr>
          <p:cNvPr id="2" name="Rectangle 1">
            <a:extLst>
              <a:ext uri="{FF2B5EF4-FFF2-40B4-BE49-F238E27FC236}">
                <a16:creationId xmlns:a16="http://schemas.microsoft.com/office/drawing/2014/main" id="{0D5A2EE2-E8CD-448F-BEF4-929F55864840}"/>
              </a:ext>
            </a:extLst>
          </p:cNvPr>
          <p:cNvSpPr/>
          <p:nvPr/>
        </p:nvSpPr>
        <p:spPr>
          <a:xfrm>
            <a:off x="1506245" y="1991797"/>
            <a:ext cx="9179510" cy="3356688"/>
          </a:xfrm>
          <a:prstGeom prst="rect">
            <a:avLst/>
          </a:prstGeom>
        </p:spPr>
        <p:txBody>
          <a:bodyPr wrap="square">
            <a:spAutoFit/>
          </a:bodyPr>
          <a:lstStyle/>
          <a:p>
            <a:pPr algn="just" rtl="1">
              <a:lnSpc>
                <a:spcPct val="150000"/>
              </a:lnSpc>
            </a:pPr>
            <a:r>
              <a:rPr lang="ar-IQ" sz="2400" dirty="0">
                <a:solidFill>
                  <a:srgbClr val="333333"/>
                </a:solidFill>
                <a:latin typeface="droid arabic kufi"/>
              </a:rPr>
              <a:t>إن </a:t>
            </a:r>
            <a:r>
              <a:rPr lang="ar-IQ" sz="2400" dirty="0">
                <a:solidFill>
                  <a:schemeClr val="accent1">
                    <a:lumMod val="75000"/>
                  </a:schemeClr>
                </a:solidFill>
                <a:latin typeface="droid arabic kufi"/>
              </a:rPr>
              <a:t>ويندوز 10</a:t>
            </a:r>
            <a:r>
              <a:rPr lang="ar-IQ" sz="2400" dirty="0">
                <a:solidFill>
                  <a:srgbClr val="333333"/>
                </a:solidFill>
                <a:latin typeface="droid arabic kufi"/>
              </a:rPr>
              <a:t> هو أحدث إصدار من </a:t>
            </a:r>
            <a:r>
              <a:rPr lang="ar-IQ" sz="2400" b="1" dirty="0">
                <a:solidFill>
                  <a:schemeClr val="accent1">
                    <a:lumMod val="75000"/>
                  </a:schemeClr>
                </a:solidFill>
                <a:latin typeface="droid arabic kufi"/>
              </a:rPr>
              <a:t>نظام التشغيل مايكروسوفت ويندوز</a:t>
            </a:r>
            <a:r>
              <a:rPr lang="ar-IQ" sz="2400" dirty="0">
                <a:solidFill>
                  <a:srgbClr val="333333"/>
                </a:solidFill>
                <a:latin typeface="droid arabic kufi"/>
              </a:rPr>
              <a:t>. كانت هناك العديد من الإصدارات المختلفة من ويندوز على مر السنين السابقة، بما فيها ويندوز 8 الذي صدر عام 2012، وويندوز 7 الذي صدر عام 2009، وويندوز فيستا الذي صدر عام 2006، وويندوز اكس بي الذي صدر عام 2001، حيث كانت </a:t>
            </a:r>
            <a:r>
              <a:rPr lang="ar-IQ" sz="2400" i="1" dirty="0">
                <a:solidFill>
                  <a:schemeClr val="accent1">
                    <a:lumMod val="75000"/>
                  </a:schemeClr>
                </a:solidFill>
                <a:latin typeface="droid arabic kufi"/>
              </a:rPr>
              <a:t>جميع هذه الإصدارات تركز بشكل رئيسي على أجهزة الكمبيوتر المكتبية والمحمولة </a:t>
            </a:r>
            <a:r>
              <a:rPr lang="ar-IQ" sz="2400" dirty="0">
                <a:solidFill>
                  <a:srgbClr val="333333"/>
                </a:solidFill>
                <a:latin typeface="droid arabic kufi"/>
              </a:rPr>
              <a:t>بينما </a:t>
            </a:r>
            <a:r>
              <a:rPr lang="ar-IQ" sz="2400" i="1" dirty="0">
                <a:solidFill>
                  <a:srgbClr val="C00000"/>
                </a:solidFill>
                <a:latin typeface="droid arabic kufi"/>
              </a:rPr>
              <a:t>ويندوز 10</a:t>
            </a:r>
            <a:r>
              <a:rPr lang="ar-IQ" sz="2400" dirty="0">
                <a:solidFill>
                  <a:srgbClr val="333333"/>
                </a:solidFill>
                <a:latin typeface="droid arabic kufi"/>
              </a:rPr>
              <a:t> </a:t>
            </a:r>
            <a:r>
              <a:rPr lang="ar-IQ" sz="2400" b="1" dirty="0">
                <a:solidFill>
                  <a:schemeClr val="accent1">
                    <a:lumMod val="75000"/>
                  </a:schemeClr>
                </a:solidFill>
                <a:latin typeface="droid arabic kufi"/>
              </a:rPr>
              <a:t>تم تصميمه من أجل التشغيل على الأجهزة اللوحية أيضا.</a:t>
            </a:r>
            <a:endParaRPr lang="en-US" sz="2400" b="1" dirty="0">
              <a:solidFill>
                <a:schemeClr val="accent1">
                  <a:lumMod val="75000"/>
                </a:schemeClr>
              </a:solidFill>
            </a:endParaRPr>
          </a:p>
        </p:txBody>
      </p:sp>
      <p:sp>
        <p:nvSpPr>
          <p:cNvPr id="15" name="Rectangle 14">
            <a:extLst>
              <a:ext uri="{FF2B5EF4-FFF2-40B4-BE49-F238E27FC236}">
                <a16:creationId xmlns:a16="http://schemas.microsoft.com/office/drawing/2014/main" id="{2BDDAAB7-D63A-4283-B0E0-8850E059FA8C}"/>
              </a:ext>
            </a:extLst>
          </p:cNvPr>
          <p:cNvSpPr/>
          <p:nvPr/>
        </p:nvSpPr>
        <p:spPr>
          <a:xfrm>
            <a:off x="185529" y="6405382"/>
            <a:ext cx="7908472" cy="646331"/>
          </a:xfrm>
          <a:prstGeom prst="rect">
            <a:avLst/>
          </a:prstGeom>
        </p:spPr>
        <p:txBody>
          <a:bodyPr wrap="square">
            <a:spAutoFit/>
          </a:bodyPr>
          <a:lstStyle/>
          <a:p>
            <a:pPr>
              <a:defRPr/>
            </a:pPr>
            <a:r>
              <a:rPr lang="en-GB" dirty="0"/>
              <a:t>University of </a:t>
            </a:r>
            <a:r>
              <a:rPr lang="en-GB" dirty="0" err="1"/>
              <a:t>Basrah</a:t>
            </a:r>
            <a:endParaRPr lang="en-US" sz="1400" b="0" i="0" u="none" strike="noStrike" baseline="0" dirty="0">
              <a:latin typeface="Times New Roman" panose="02020603050405020304" pitchFamily="18" charset="0"/>
            </a:endParaRPr>
          </a:p>
          <a:p>
            <a:pPr>
              <a:defRPr/>
            </a:pPr>
            <a:endParaRPr lang="en-GB" dirty="0"/>
          </a:p>
        </p:txBody>
      </p:sp>
    </p:spTree>
    <p:custDataLst>
      <p:tags r:id="rId1"/>
    </p:custDataLst>
    <p:extLst>
      <p:ext uri="{BB962C8B-B14F-4D97-AF65-F5344CB8AC3E}">
        <p14:creationId xmlns:p14="http://schemas.microsoft.com/office/powerpoint/2010/main" val="853461088"/>
      </p:ext>
    </p:extLst>
  </p:cSld>
  <p:clrMapOvr>
    <a:masterClrMapping/>
  </p:clrMapOvr>
  <mc:AlternateContent xmlns:mc="http://schemas.openxmlformats.org/markup-compatibility/2006" xmlns:p14="http://schemas.microsoft.com/office/powerpoint/2010/main">
    <mc:Choice Requires="p14">
      <p:transition spd="slow" p14:dur="2000" advTm="52228"/>
    </mc:Choice>
    <mc:Fallback xmlns="">
      <p:transition spd="slow" advTm="52228"/>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flipH="1">
            <a:off x="273556" y="1437316"/>
            <a:ext cx="11514667" cy="0"/>
          </a:xfrm>
          <a:prstGeom prst="line">
            <a:avLst/>
          </a:prstGeom>
          <a:ln w="76200"/>
        </p:spPr>
        <p:style>
          <a:lnRef idx="1">
            <a:schemeClr val="accent1"/>
          </a:lnRef>
          <a:fillRef idx="0">
            <a:schemeClr val="accent1"/>
          </a:fillRef>
          <a:effectRef idx="0">
            <a:schemeClr val="accent1"/>
          </a:effectRef>
          <a:fontRef idx="minor">
            <a:schemeClr val="tx1"/>
          </a:fontRef>
        </p:style>
      </p:cxnSp>
      <p:pic>
        <p:nvPicPr>
          <p:cNvPr id="16" name="Picture 2" descr="Image result for university of basrah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517" y="195296"/>
            <a:ext cx="1148443" cy="112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9" name="Straight Connector 18">
            <a:extLst>
              <a:ext uri="{FF2B5EF4-FFF2-40B4-BE49-F238E27FC236}">
                <a16:creationId xmlns:a16="http://schemas.microsoft.com/office/drawing/2014/main" id="{5BA06214-1B13-4837-BBC6-F80A38D6FFEB}"/>
              </a:ext>
            </a:extLst>
          </p:cNvPr>
          <p:cNvCxnSpPr/>
          <p:nvPr/>
        </p:nvCxnSpPr>
        <p:spPr>
          <a:xfrm flipH="1">
            <a:off x="304800" y="6412317"/>
            <a:ext cx="11514667"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55C8117D-D719-406B-BAF8-901848ED304B}"/>
              </a:ext>
            </a:extLst>
          </p:cNvPr>
          <p:cNvSpPr txBox="1"/>
          <p:nvPr/>
        </p:nvSpPr>
        <p:spPr>
          <a:xfrm>
            <a:off x="4269043" y="413200"/>
            <a:ext cx="7148944" cy="769441"/>
          </a:xfrm>
          <a:prstGeom prst="rect">
            <a:avLst/>
          </a:prstGeom>
          <a:noFill/>
        </p:spPr>
        <p:txBody>
          <a:bodyPr wrap="square">
            <a:spAutoFit/>
          </a:bodyPr>
          <a:lstStyle/>
          <a:p>
            <a:r>
              <a:rPr lang="ar-IQ" sz="4400" b="1" dirty="0">
                <a:latin typeface="Simplified Arabic" panose="02020603050405020304" pitchFamily="18" charset="-78"/>
                <a:cs typeface="+mj-cs"/>
              </a:rPr>
              <a:t>قائمة ابدا</a:t>
            </a:r>
            <a:endParaRPr lang="ar-IQ" sz="4400" b="1" dirty="0"/>
          </a:p>
        </p:txBody>
      </p:sp>
      <p:pic>
        <p:nvPicPr>
          <p:cNvPr id="13" name="Picture 12" descr="A picture containing whiteboard&#10;&#10;Description automatically generated">
            <a:extLst>
              <a:ext uri="{FF2B5EF4-FFF2-40B4-BE49-F238E27FC236}">
                <a16:creationId xmlns:a16="http://schemas.microsoft.com/office/drawing/2014/main" id="{1A6680E8-8C35-484B-9FD7-F280F8BD245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53794" y="105023"/>
            <a:ext cx="942461" cy="1302669"/>
          </a:xfrm>
          <a:prstGeom prst="rect">
            <a:avLst/>
          </a:prstGeom>
        </p:spPr>
      </p:pic>
      <p:sp>
        <p:nvSpPr>
          <p:cNvPr id="14" name="Rectangle 13">
            <a:extLst>
              <a:ext uri="{FF2B5EF4-FFF2-40B4-BE49-F238E27FC236}">
                <a16:creationId xmlns:a16="http://schemas.microsoft.com/office/drawing/2014/main" id="{0D5CFF10-9958-488D-9276-24EA425BD5AB}"/>
              </a:ext>
            </a:extLst>
          </p:cNvPr>
          <p:cNvSpPr/>
          <p:nvPr/>
        </p:nvSpPr>
        <p:spPr>
          <a:xfrm>
            <a:off x="10005392" y="6393873"/>
            <a:ext cx="2061126" cy="5016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IQ" dirty="0">
                <a:solidFill>
                  <a:schemeClr val="tx1"/>
                </a:solidFill>
              </a:rPr>
              <a:t>12</a:t>
            </a:r>
            <a:endParaRPr lang="en-US" dirty="0">
              <a:solidFill>
                <a:schemeClr val="tx1"/>
              </a:solidFill>
            </a:endParaRPr>
          </a:p>
        </p:txBody>
      </p:sp>
      <p:pic>
        <p:nvPicPr>
          <p:cNvPr id="4" name="Picture 3">
            <a:extLst>
              <a:ext uri="{FF2B5EF4-FFF2-40B4-BE49-F238E27FC236}">
                <a16:creationId xmlns:a16="http://schemas.microsoft.com/office/drawing/2014/main" id="{9A2B130B-9357-4734-BF38-A74B861063E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4800" y="1691992"/>
            <a:ext cx="5806943" cy="4328535"/>
          </a:xfrm>
          <a:prstGeom prst="rect">
            <a:avLst/>
          </a:prstGeom>
        </p:spPr>
      </p:pic>
      <p:sp>
        <p:nvSpPr>
          <p:cNvPr id="15" name="Rectangle 14">
            <a:extLst>
              <a:ext uri="{FF2B5EF4-FFF2-40B4-BE49-F238E27FC236}">
                <a16:creationId xmlns:a16="http://schemas.microsoft.com/office/drawing/2014/main" id="{0CE49EB4-FA76-4307-8811-5731A5A5942C}"/>
              </a:ext>
            </a:extLst>
          </p:cNvPr>
          <p:cNvSpPr/>
          <p:nvPr/>
        </p:nvSpPr>
        <p:spPr>
          <a:xfrm>
            <a:off x="6467921" y="1850582"/>
            <a:ext cx="5128334" cy="4464684"/>
          </a:xfrm>
          <a:prstGeom prst="rect">
            <a:avLst/>
          </a:prstGeom>
        </p:spPr>
        <p:txBody>
          <a:bodyPr wrap="square">
            <a:spAutoFit/>
          </a:bodyPr>
          <a:lstStyle/>
          <a:p>
            <a:pPr algn="just" rtl="1">
              <a:lnSpc>
                <a:spcPct val="150000"/>
              </a:lnSpc>
            </a:pPr>
            <a:r>
              <a:rPr lang="ar-IQ" sz="2400" dirty="0">
                <a:solidFill>
                  <a:srgbClr val="333333"/>
                </a:solidFill>
                <a:latin typeface="droid arabic kufi"/>
              </a:rPr>
              <a:t>إن </a:t>
            </a:r>
            <a:r>
              <a:rPr lang="ar-IQ" sz="2400" dirty="0">
                <a:solidFill>
                  <a:schemeClr val="accent1">
                    <a:lumMod val="75000"/>
                  </a:schemeClr>
                </a:solidFill>
                <a:latin typeface="droid arabic kufi"/>
              </a:rPr>
              <a:t>ويندوز 10</a:t>
            </a:r>
            <a:r>
              <a:rPr lang="ar-IQ" sz="2400" dirty="0">
                <a:solidFill>
                  <a:srgbClr val="333333"/>
                </a:solidFill>
                <a:latin typeface="droid arabic kufi"/>
              </a:rPr>
              <a:t> ادخل الكثير على قائمة ابدا التقليدية, حيث تم توسيع القائمة لجعلها اكثر سهولة للبحث عن التطبيقات الهامة, وأدراج خاصية البحث بشكل منفصل سواء البحث عن التطبيقات او الاعدادات. كما تم دمج كورتانا المساعد الصوتي الجديد لمايكروسوفت داخل قائمة ابدا وتم ادراج كيزة </a:t>
            </a:r>
            <a:r>
              <a:rPr lang="ar-IQ" sz="2400" b="1" dirty="0">
                <a:solidFill>
                  <a:srgbClr val="C00000"/>
                </a:solidFill>
                <a:latin typeface="droid arabic kufi"/>
              </a:rPr>
              <a:t>"اللوحات الديناميكية" ( </a:t>
            </a:r>
            <a:r>
              <a:rPr lang="en-US" sz="2400" b="1" dirty="0">
                <a:solidFill>
                  <a:srgbClr val="C00000"/>
                </a:solidFill>
                <a:latin typeface="droid arabic kufi"/>
              </a:rPr>
              <a:t>Live Tiles</a:t>
            </a:r>
            <a:r>
              <a:rPr lang="ar-IQ" sz="2400" b="1" dirty="0">
                <a:solidFill>
                  <a:srgbClr val="C00000"/>
                </a:solidFill>
                <a:latin typeface="droid arabic kufi"/>
              </a:rPr>
              <a:t> )</a:t>
            </a:r>
            <a:r>
              <a:rPr lang="en-US" sz="2400" b="1" dirty="0">
                <a:solidFill>
                  <a:srgbClr val="C00000"/>
                </a:solidFill>
                <a:latin typeface="droid arabic kufi"/>
              </a:rPr>
              <a:t> </a:t>
            </a:r>
            <a:r>
              <a:rPr lang="ar-IQ" sz="2400" b="1" dirty="0">
                <a:solidFill>
                  <a:srgbClr val="C00000"/>
                </a:solidFill>
                <a:latin typeface="droid arabic kufi"/>
              </a:rPr>
              <a:t> </a:t>
            </a:r>
            <a:r>
              <a:rPr lang="ar-IQ" sz="2400" dirty="0">
                <a:solidFill>
                  <a:srgbClr val="333333"/>
                </a:solidFill>
                <a:latin typeface="droid arabic kufi"/>
              </a:rPr>
              <a:t>ضمن قائمة ابد. </a:t>
            </a:r>
            <a:endParaRPr lang="en-US" sz="2400" b="1" dirty="0">
              <a:solidFill>
                <a:schemeClr val="accent1">
                  <a:lumMod val="75000"/>
                </a:schemeClr>
              </a:solidFill>
            </a:endParaRPr>
          </a:p>
        </p:txBody>
      </p:sp>
      <p:sp>
        <p:nvSpPr>
          <p:cNvPr id="18" name="Rectangle 17">
            <a:extLst>
              <a:ext uri="{FF2B5EF4-FFF2-40B4-BE49-F238E27FC236}">
                <a16:creationId xmlns:a16="http://schemas.microsoft.com/office/drawing/2014/main" id="{862FCE99-BE54-405D-A695-E9A8D9768C9B}"/>
              </a:ext>
            </a:extLst>
          </p:cNvPr>
          <p:cNvSpPr/>
          <p:nvPr/>
        </p:nvSpPr>
        <p:spPr>
          <a:xfrm>
            <a:off x="185529" y="6405382"/>
            <a:ext cx="7908472" cy="646331"/>
          </a:xfrm>
          <a:prstGeom prst="rect">
            <a:avLst/>
          </a:prstGeom>
        </p:spPr>
        <p:txBody>
          <a:bodyPr wrap="square">
            <a:spAutoFit/>
          </a:bodyPr>
          <a:lstStyle/>
          <a:p>
            <a:pPr>
              <a:defRPr/>
            </a:pPr>
            <a:r>
              <a:rPr lang="en-GB" dirty="0"/>
              <a:t>University of </a:t>
            </a:r>
            <a:r>
              <a:rPr lang="en-GB" dirty="0" err="1"/>
              <a:t>Basrah</a:t>
            </a:r>
            <a:endParaRPr lang="en-US" sz="1400" b="0" i="0" u="none" strike="noStrike" baseline="0" dirty="0">
              <a:latin typeface="Times New Roman" panose="02020603050405020304" pitchFamily="18" charset="0"/>
            </a:endParaRPr>
          </a:p>
          <a:p>
            <a:pPr>
              <a:defRPr/>
            </a:pPr>
            <a:endParaRPr lang="en-GB" dirty="0"/>
          </a:p>
        </p:txBody>
      </p:sp>
    </p:spTree>
    <p:custDataLst>
      <p:tags r:id="rId1"/>
    </p:custDataLst>
    <p:extLst>
      <p:ext uri="{BB962C8B-B14F-4D97-AF65-F5344CB8AC3E}">
        <p14:creationId xmlns:p14="http://schemas.microsoft.com/office/powerpoint/2010/main" val="3137129802"/>
      </p:ext>
    </p:extLst>
  </p:cSld>
  <p:clrMapOvr>
    <a:masterClrMapping/>
  </p:clrMapOvr>
  <mc:AlternateContent xmlns:mc="http://schemas.openxmlformats.org/markup-compatibility/2006" xmlns:p14="http://schemas.microsoft.com/office/powerpoint/2010/main">
    <mc:Choice Requires="p14">
      <p:transition spd="slow" p14:dur="2000" advTm="52228"/>
    </mc:Choice>
    <mc:Fallback xmlns="">
      <p:transition spd="slow" advTm="52228"/>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flipH="1">
            <a:off x="273556" y="1437316"/>
            <a:ext cx="11514667" cy="0"/>
          </a:xfrm>
          <a:prstGeom prst="line">
            <a:avLst/>
          </a:prstGeom>
          <a:ln w="76200"/>
        </p:spPr>
        <p:style>
          <a:lnRef idx="1">
            <a:schemeClr val="accent1"/>
          </a:lnRef>
          <a:fillRef idx="0">
            <a:schemeClr val="accent1"/>
          </a:fillRef>
          <a:effectRef idx="0">
            <a:schemeClr val="accent1"/>
          </a:effectRef>
          <a:fontRef idx="minor">
            <a:schemeClr val="tx1"/>
          </a:fontRef>
        </p:style>
      </p:cxnSp>
      <p:pic>
        <p:nvPicPr>
          <p:cNvPr id="16" name="Picture 2" descr="Image result for university of basrah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517" y="195296"/>
            <a:ext cx="1148443" cy="112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9" name="Straight Connector 18">
            <a:extLst>
              <a:ext uri="{FF2B5EF4-FFF2-40B4-BE49-F238E27FC236}">
                <a16:creationId xmlns:a16="http://schemas.microsoft.com/office/drawing/2014/main" id="{5BA06214-1B13-4837-BBC6-F80A38D6FFEB}"/>
              </a:ext>
            </a:extLst>
          </p:cNvPr>
          <p:cNvCxnSpPr/>
          <p:nvPr/>
        </p:nvCxnSpPr>
        <p:spPr>
          <a:xfrm flipH="1">
            <a:off x="304800" y="6412317"/>
            <a:ext cx="11514667"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55C8117D-D719-406B-BAF8-901848ED304B}"/>
              </a:ext>
            </a:extLst>
          </p:cNvPr>
          <p:cNvSpPr txBox="1"/>
          <p:nvPr/>
        </p:nvSpPr>
        <p:spPr>
          <a:xfrm>
            <a:off x="4269043" y="413200"/>
            <a:ext cx="7148944" cy="769441"/>
          </a:xfrm>
          <a:prstGeom prst="rect">
            <a:avLst/>
          </a:prstGeom>
          <a:noFill/>
        </p:spPr>
        <p:txBody>
          <a:bodyPr wrap="square">
            <a:spAutoFit/>
          </a:bodyPr>
          <a:lstStyle/>
          <a:p>
            <a:r>
              <a:rPr lang="en-US" sz="4400" b="1" dirty="0">
                <a:latin typeface="Simplified Arabic" panose="02020603050405020304" pitchFamily="18" charset="-78"/>
                <a:cs typeface="+mj-cs"/>
              </a:rPr>
              <a:t>Microsoft Edge </a:t>
            </a:r>
            <a:endParaRPr lang="ar-IQ" sz="4400" b="1" dirty="0"/>
          </a:p>
        </p:txBody>
      </p:sp>
      <p:pic>
        <p:nvPicPr>
          <p:cNvPr id="13" name="Picture 12" descr="A picture containing whiteboard&#10;&#10;Description automatically generated">
            <a:extLst>
              <a:ext uri="{FF2B5EF4-FFF2-40B4-BE49-F238E27FC236}">
                <a16:creationId xmlns:a16="http://schemas.microsoft.com/office/drawing/2014/main" id="{1A6680E8-8C35-484B-9FD7-F280F8BD245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53794" y="105023"/>
            <a:ext cx="942461" cy="1302669"/>
          </a:xfrm>
          <a:prstGeom prst="rect">
            <a:avLst/>
          </a:prstGeom>
        </p:spPr>
      </p:pic>
      <p:sp>
        <p:nvSpPr>
          <p:cNvPr id="14" name="Rectangle 13">
            <a:extLst>
              <a:ext uri="{FF2B5EF4-FFF2-40B4-BE49-F238E27FC236}">
                <a16:creationId xmlns:a16="http://schemas.microsoft.com/office/drawing/2014/main" id="{0D5CFF10-9958-488D-9276-24EA425BD5AB}"/>
              </a:ext>
            </a:extLst>
          </p:cNvPr>
          <p:cNvSpPr/>
          <p:nvPr/>
        </p:nvSpPr>
        <p:spPr>
          <a:xfrm>
            <a:off x="10005392" y="6393873"/>
            <a:ext cx="2061126" cy="5016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IQ" dirty="0">
                <a:solidFill>
                  <a:schemeClr val="tx1"/>
                </a:solidFill>
              </a:rPr>
              <a:t>13</a:t>
            </a:r>
            <a:endParaRPr lang="en-US" dirty="0">
              <a:solidFill>
                <a:schemeClr val="tx1"/>
              </a:solidFill>
            </a:endParaRPr>
          </a:p>
        </p:txBody>
      </p:sp>
      <p:sp>
        <p:nvSpPr>
          <p:cNvPr id="12" name="Rectangle 11">
            <a:extLst>
              <a:ext uri="{FF2B5EF4-FFF2-40B4-BE49-F238E27FC236}">
                <a16:creationId xmlns:a16="http://schemas.microsoft.com/office/drawing/2014/main" id="{3442EE00-6C94-4763-A7D6-1A4BE4527138}"/>
              </a:ext>
            </a:extLst>
          </p:cNvPr>
          <p:cNvSpPr/>
          <p:nvPr/>
        </p:nvSpPr>
        <p:spPr>
          <a:xfrm>
            <a:off x="5946899" y="1632261"/>
            <a:ext cx="5872568" cy="4464684"/>
          </a:xfrm>
          <a:prstGeom prst="rect">
            <a:avLst/>
          </a:prstGeom>
        </p:spPr>
        <p:txBody>
          <a:bodyPr wrap="square">
            <a:spAutoFit/>
          </a:bodyPr>
          <a:lstStyle/>
          <a:p>
            <a:pPr marL="342900" indent="-342900" algn="just" rtl="1">
              <a:lnSpc>
                <a:spcPct val="150000"/>
              </a:lnSpc>
              <a:buClr>
                <a:schemeClr val="accent1">
                  <a:lumMod val="75000"/>
                </a:schemeClr>
              </a:buClr>
              <a:buFont typeface="Wingdings" panose="05000000000000000000" pitchFamily="2" charset="2"/>
              <a:buChar char="q"/>
            </a:pPr>
            <a:r>
              <a:rPr lang="ar-IQ" sz="2400" dirty="0">
                <a:solidFill>
                  <a:srgbClr val="333333"/>
                </a:solidFill>
                <a:latin typeface="droid arabic kufi"/>
              </a:rPr>
              <a:t>تم تصميم هذا المتصفح الجديد لأعطاء المستخدمين تجربة افضل على الانترنت, فهو اسرع من القديم انترنت اكسبلورر, وهو المتصفح الافتراضي في ويندوز 10.</a:t>
            </a:r>
          </a:p>
          <a:p>
            <a:pPr marL="342900" indent="-342900" algn="just" rtl="1">
              <a:lnSpc>
                <a:spcPct val="150000"/>
              </a:lnSpc>
              <a:buClr>
                <a:schemeClr val="accent1">
                  <a:lumMod val="75000"/>
                </a:schemeClr>
              </a:buClr>
              <a:buFont typeface="Wingdings" panose="05000000000000000000" pitchFamily="2" charset="2"/>
              <a:buChar char="q"/>
            </a:pPr>
            <a:r>
              <a:rPr lang="ar-IQ" sz="2400" dirty="0">
                <a:solidFill>
                  <a:srgbClr val="333333"/>
                </a:solidFill>
                <a:latin typeface="droid arabic kufi"/>
              </a:rPr>
              <a:t>تم طرح مايكروسوفت ايدج عام 2015 لأنظمة ويندوز و اكس بوس و في عام 2017 تم طرح نسخة منه لأنظمة هواتف اندرويد وابل </a:t>
            </a:r>
            <a:r>
              <a:rPr lang="en-US" sz="2400" dirty="0" err="1">
                <a:solidFill>
                  <a:srgbClr val="333333"/>
                </a:solidFill>
                <a:latin typeface="droid arabic kufi"/>
              </a:rPr>
              <a:t>IoS</a:t>
            </a:r>
            <a:r>
              <a:rPr lang="ar-IQ" sz="2400" dirty="0">
                <a:solidFill>
                  <a:srgbClr val="333333"/>
                </a:solidFill>
                <a:latin typeface="droid arabic kufi"/>
              </a:rPr>
              <a:t> المتصفح فيه توافق مع كورتانا المساعد الصوتي الجديد</a:t>
            </a:r>
            <a:endParaRPr lang="en-US" sz="2400" dirty="0">
              <a:solidFill>
                <a:schemeClr val="accent1">
                  <a:lumMod val="75000"/>
                </a:schemeClr>
              </a:solidFill>
            </a:endParaRPr>
          </a:p>
        </p:txBody>
      </p:sp>
      <p:pic>
        <p:nvPicPr>
          <p:cNvPr id="2" name="Picture 1">
            <a:extLst>
              <a:ext uri="{FF2B5EF4-FFF2-40B4-BE49-F238E27FC236}">
                <a16:creationId xmlns:a16="http://schemas.microsoft.com/office/drawing/2014/main" id="{DDD31386-FB69-43EB-9852-491BD204F761}"/>
              </a:ext>
            </a:extLst>
          </p:cNvPr>
          <p:cNvPicPr>
            <a:picLocks noChangeAspect="1"/>
          </p:cNvPicPr>
          <p:nvPr/>
        </p:nvPicPr>
        <p:blipFill>
          <a:blip r:embed="rId5"/>
          <a:stretch>
            <a:fillRect/>
          </a:stretch>
        </p:blipFill>
        <p:spPr>
          <a:xfrm>
            <a:off x="866362" y="1632261"/>
            <a:ext cx="4742308" cy="4507924"/>
          </a:xfrm>
          <a:prstGeom prst="rect">
            <a:avLst/>
          </a:prstGeom>
        </p:spPr>
      </p:pic>
      <p:sp>
        <p:nvSpPr>
          <p:cNvPr id="18" name="Rectangle 17">
            <a:extLst>
              <a:ext uri="{FF2B5EF4-FFF2-40B4-BE49-F238E27FC236}">
                <a16:creationId xmlns:a16="http://schemas.microsoft.com/office/drawing/2014/main" id="{12A4D2BC-5577-4574-AE56-4D65325808C1}"/>
              </a:ext>
            </a:extLst>
          </p:cNvPr>
          <p:cNvSpPr/>
          <p:nvPr/>
        </p:nvSpPr>
        <p:spPr>
          <a:xfrm>
            <a:off x="185529" y="6405382"/>
            <a:ext cx="7908472" cy="646331"/>
          </a:xfrm>
          <a:prstGeom prst="rect">
            <a:avLst/>
          </a:prstGeom>
        </p:spPr>
        <p:txBody>
          <a:bodyPr wrap="square">
            <a:spAutoFit/>
          </a:bodyPr>
          <a:lstStyle/>
          <a:p>
            <a:pPr>
              <a:defRPr/>
            </a:pPr>
            <a:r>
              <a:rPr lang="en-GB" dirty="0"/>
              <a:t>University of </a:t>
            </a:r>
            <a:r>
              <a:rPr lang="en-GB" dirty="0" err="1"/>
              <a:t>Basrah</a:t>
            </a:r>
            <a:endParaRPr lang="en-US" sz="1400" b="0" i="0" u="none" strike="noStrike" baseline="0" dirty="0">
              <a:latin typeface="Times New Roman" panose="02020603050405020304" pitchFamily="18" charset="0"/>
            </a:endParaRPr>
          </a:p>
          <a:p>
            <a:pPr>
              <a:defRPr/>
            </a:pPr>
            <a:endParaRPr lang="en-GB" dirty="0"/>
          </a:p>
        </p:txBody>
      </p:sp>
    </p:spTree>
    <p:custDataLst>
      <p:tags r:id="rId1"/>
    </p:custDataLst>
    <p:extLst>
      <p:ext uri="{BB962C8B-B14F-4D97-AF65-F5344CB8AC3E}">
        <p14:creationId xmlns:p14="http://schemas.microsoft.com/office/powerpoint/2010/main" val="3265753077"/>
      </p:ext>
    </p:extLst>
  </p:cSld>
  <p:clrMapOvr>
    <a:masterClrMapping/>
  </p:clrMapOvr>
  <mc:AlternateContent xmlns:mc="http://schemas.openxmlformats.org/markup-compatibility/2006" xmlns:p14="http://schemas.microsoft.com/office/powerpoint/2010/main">
    <mc:Choice Requires="p14">
      <p:transition spd="slow" p14:dur="2000" advTm="52228"/>
    </mc:Choice>
    <mc:Fallback xmlns="">
      <p:transition spd="slow" advTm="5222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xEl>
                                              <p:pRg st="1" end="1"/>
                                            </p:txEl>
                                          </p:spTgt>
                                        </p:tgtEl>
                                        <p:attrNameLst>
                                          <p:attrName>style.visibility</p:attrName>
                                        </p:attrNameLst>
                                      </p:cBhvr>
                                      <p:to>
                                        <p:strVal val="visible"/>
                                      </p:to>
                                    </p:set>
                                    <p:animEffect transition="in" filter="fade">
                                      <p:cBhvr>
                                        <p:cTn id="12" dur="500"/>
                                        <p:tgtEl>
                                          <p:spTgt spid="1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flipH="1">
            <a:off x="273556" y="1437316"/>
            <a:ext cx="11514667" cy="0"/>
          </a:xfrm>
          <a:prstGeom prst="line">
            <a:avLst/>
          </a:prstGeom>
          <a:ln w="76200"/>
        </p:spPr>
        <p:style>
          <a:lnRef idx="1">
            <a:schemeClr val="accent1"/>
          </a:lnRef>
          <a:fillRef idx="0">
            <a:schemeClr val="accent1"/>
          </a:fillRef>
          <a:effectRef idx="0">
            <a:schemeClr val="accent1"/>
          </a:effectRef>
          <a:fontRef idx="minor">
            <a:schemeClr val="tx1"/>
          </a:fontRef>
        </p:style>
      </p:cxnSp>
      <p:pic>
        <p:nvPicPr>
          <p:cNvPr id="16" name="Picture 2" descr="Image result for university of basrah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517" y="195296"/>
            <a:ext cx="1148443" cy="112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7" name="Group 16">
            <a:extLst>
              <a:ext uri="{FF2B5EF4-FFF2-40B4-BE49-F238E27FC236}">
                <a16:creationId xmlns:a16="http://schemas.microsoft.com/office/drawing/2014/main" id="{EF240524-FD1C-4D7A-81C5-EC549C440BAE}"/>
              </a:ext>
            </a:extLst>
          </p:cNvPr>
          <p:cNvGrpSpPr/>
          <p:nvPr/>
        </p:nvGrpSpPr>
        <p:grpSpPr>
          <a:xfrm>
            <a:off x="185529" y="6405382"/>
            <a:ext cx="11633938" cy="646331"/>
            <a:chOff x="185529" y="6405382"/>
            <a:chExt cx="11633938" cy="646331"/>
          </a:xfrm>
        </p:grpSpPr>
        <p:cxnSp>
          <p:nvCxnSpPr>
            <p:cNvPr id="19" name="Straight Connector 18">
              <a:extLst>
                <a:ext uri="{FF2B5EF4-FFF2-40B4-BE49-F238E27FC236}">
                  <a16:creationId xmlns:a16="http://schemas.microsoft.com/office/drawing/2014/main" id="{5BA06214-1B13-4837-BBC6-F80A38D6FFEB}"/>
                </a:ext>
              </a:extLst>
            </p:cNvPr>
            <p:cNvCxnSpPr/>
            <p:nvPr/>
          </p:nvCxnSpPr>
          <p:spPr>
            <a:xfrm flipH="1">
              <a:off x="304800" y="6412317"/>
              <a:ext cx="11514667"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BBFDE99E-14D5-4903-9CE7-4F43A9CB7AB8}"/>
                </a:ext>
              </a:extLst>
            </p:cNvPr>
            <p:cNvSpPr/>
            <p:nvPr/>
          </p:nvSpPr>
          <p:spPr>
            <a:xfrm>
              <a:off x="185529" y="6405382"/>
              <a:ext cx="7908472" cy="646331"/>
            </a:xfrm>
            <a:prstGeom prst="rect">
              <a:avLst/>
            </a:prstGeom>
          </p:spPr>
          <p:txBody>
            <a:bodyPr wrap="square">
              <a:spAutoFit/>
            </a:bodyPr>
            <a:lstStyle/>
            <a:p>
              <a:pPr>
                <a:defRPr/>
              </a:pPr>
              <a:r>
                <a:rPr lang="en-GB" dirty="0"/>
                <a:t>University of </a:t>
              </a:r>
              <a:r>
                <a:rPr lang="en-GB" dirty="0" err="1"/>
                <a:t>Basrah</a:t>
              </a:r>
              <a:r>
                <a:rPr lang="en-GB" dirty="0"/>
                <a:t> </a:t>
              </a:r>
              <a:endParaRPr lang="en-US" sz="1400" b="0" i="0" u="none" strike="noStrike" baseline="0" dirty="0">
                <a:latin typeface="Times New Roman" panose="02020603050405020304" pitchFamily="18" charset="0"/>
              </a:endParaRPr>
            </a:p>
            <a:p>
              <a:pPr>
                <a:defRPr/>
              </a:pPr>
              <a:endParaRPr lang="en-GB" dirty="0"/>
            </a:p>
          </p:txBody>
        </p:sp>
      </p:grpSp>
      <p:sp>
        <p:nvSpPr>
          <p:cNvPr id="21" name="TextBox 20">
            <a:extLst>
              <a:ext uri="{FF2B5EF4-FFF2-40B4-BE49-F238E27FC236}">
                <a16:creationId xmlns:a16="http://schemas.microsoft.com/office/drawing/2014/main" id="{55C8117D-D719-406B-BAF8-901848ED304B}"/>
              </a:ext>
            </a:extLst>
          </p:cNvPr>
          <p:cNvSpPr txBox="1"/>
          <p:nvPr/>
        </p:nvSpPr>
        <p:spPr>
          <a:xfrm>
            <a:off x="3224014" y="478169"/>
            <a:ext cx="7148944" cy="523220"/>
          </a:xfrm>
          <a:prstGeom prst="rect">
            <a:avLst/>
          </a:prstGeom>
          <a:noFill/>
        </p:spPr>
        <p:txBody>
          <a:bodyPr wrap="square">
            <a:spAutoFit/>
          </a:bodyPr>
          <a:lstStyle/>
          <a:p>
            <a:r>
              <a:rPr lang="ar-IQ" sz="2800" b="1" dirty="0"/>
              <a:t>"أسطح المكتب المتعدد" وزر "عرض المهمة"</a:t>
            </a:r>
          </a:p>
        </p:txBody>
      </p:sp>
      <p:pic>
        <p:nvPicPr>
          <p:cNvPr id="13" name="Picture 12" descr="A picture containing whiteboard&#10;&#10;Description automatically generated">
            <a:extLst>
              <a:ext uri="{FF2B5EF4-FFF2-40B4-BE49-F238E27FC236}">
                <a16:creationId xmlns:a16="http://schemas.microsoft.com/office/drawing/2014/main" id="{1A6680E8-8C35-484B-9FD7-F280F8BD245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53794" y="105023"/>
            <a:ext cx="942461" cy="1302669"/>
          </a:xfrm>
          <a:prstGeom prst="rect">
            <a:avLst/>
          </a:prstGeom>
        </p:spPr>
      </p:pic>
      <p:sp>
        <p:nvSpPr>
          <p:cNvPr id="14" name="Rectangle 13">
            <a:extLst>
              <a:ext uri="{FF2B5EF4-FFF2-40B4-BE49-F238E27FC236}">
                <a16:creationId xmlns:a16="http://schemas.microsoft.com/office/drawing/2014/main" id="{0D5CFF10-9958-488D-9276-24EA425BD5AB}"/>
              </a:ext>
            </a:extLst>
          </p:cNvPr>
          <p:cNvSpPr/>
          <p:nvPr/>
        </p:nvSpPr>
        <p:spPr>
          <a:xfrm>
            <a:off x="10005392" y="6393873"/>
            <a:ext cx="2061126" cy="5016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IQ" dirty="0">
                <a:solidFill>
                  <a:schemeClr val="tx1"/>
                </a:solidFill>
              </a:rPr>
              <a:t>14</a:t>
            </a:r>
            <a:endParaRPr lang="en-US" dirty="0">
              <a:solidFill>
                <a:schemeClr val="tx1"/>
              </a:solidFill>
            </a:endParaRPr>
          </a:p>
        </p:txBody>
      </p:sp>
      <p:sp>
        <p:nvSpPr>
          <p:cNvPr id="12" name="Rectangle 11">
            <a:extLst>
              <a:ext uri="{FF2B5EF4-FFF2-40B4-BE49-F238E27FC236}">
                <a16:creationId xmlns:a16="http://schemas.microsoft.com/office/drawing/2014/main" id="{3442EE00-6C94-4763-A7D6-1A4BE4527138}"/>
              </a:ext>
            </a:extLst>
          </p:cNvPr>
          <p:cNvSpPr/>
          <p:nvPr/>
        </p:nvSpPr>
        <p:spPr>
          <a:xfrm>
            <a:off x="6030889" y="1755684"/>
            <a:ext cx="5728115" cy="4154984"/>
          </a:xfrm>
          <a:prstGeom prst="rect">
            <a:avLst/>
          </a:prstGeom>
        </p:spPr>
        <p:txBody>
          <a:bodyPr wrap="square">
            <a:spAutoFit/>
          </a:bodyPr>
          <a:lstStyle/>
          <a:p>
            <a:pPr marL="342900" indent="-342900" algn="just" rtl="1">
              <a:buClr>
                <a:schemeClr val="accent1">
                  <a:lumMod val="75000"/>
                </a:schemeClr>
              </a:buClr>
              <a:buFont typeface="Wingdings" panose="05000000000000000000" pitchFamily="2" charset="2"/>
              <a:buChar char="q"/>
            </a:pPr>
            <a:r>
              <a:rPr lang="ar-IQ" sz="2400" dirty="0"/>
              <a:t>بدلاً من حفظ كل شيء مفتوح على نفس سطح المكتب، يمكنك نقل بعض نوافذك المفتوحة إلى </a:t>
            </a:r>
            <a:r>
              <a:rPr lang="ar-IQ" sz="2400" dirty="0">
                <a:solidFill>
                  <a:schemeClr val="accent1">
                    <a:lumMod val="75000"/>
                  </a:schemeClr>
                </a:solidFill>
              </a:rPr>
              <a:t>سطح مكتب افتراضي</a:t>
            </a:r>
            <a:r>
              <a:rPr lang="ar-IQ" sz="2400" dirty="0"/>
              <a:t>.</a:t>
            </a:r>
          </a:p>
          <a:p>
            <a:pPr marL="342900" indent="-342900" algn="just" rtl="1">
              <a:buClr>
                <a:schemeClr val="accent1">
                  <a:lumMod val="75000"/>
                </a:schemeClr>
              </a:buClr>
              <a:buFont typeface="Wingdings" panose="05000000000000000000" pitchFamily="2" charset="2"/>
              <a:buChar char="q"/>
            </a:pPr>
            <a:r>
              <a:rPr lang="ar-IQ" sz="2400" dirty="0"/>
              <a:t>كما تمّ إضافة ميزة وهي زر على شريط المهام باسم "طريقة عرض المهمة " ليجعل من السهل إدارة جميع أسطح المكتب الافتراضية والتنقل بينها.</a:t>
            </a:r>
          </a:p>
          <a:p>
            <a:pPr marL="342900" indent="-342900" algn="just" rtl="1">
              <a:buClr>
                <a:schemeClr val="accent1">
                  <a:lumMod val="75000"/>
                </a:schemeClr>
              </a:buClr>
              <a:buFont typeface="Wingdings" panose="05000000000000000000" pitchFamily="2" charset="2"/>
              <a:buChar char="q"/>
            </a:pPr>
            <a:endParaRPr lang="ar-IQ" sz="2400" dirty="0"/>
          </a:p>
          <a:p>
            <a:pPr marL="342900" indent="-342900" algn="just" rtl="1">
              <a:buClr>
                <a:schemeClr val="accent1">
                  <a:lumMod val="75000"/>
                </a:schemeClr>
              </a:buClr>
              <a:buFont typeface="Wingdings" panose="05000000000000000000" pitchFamily="2" charset="2"/>
              <a:buChar char="q"/>
            </a:pPr>
            <a:r>
              <a:rPr lang="ar-IQ" sz="2400" dirty="0"/>
              <a:t>ولتجربة سطح المكتب الافتراضي، انقر فوق زر </a:t>
            </a:r>
            <a:r>
              <a:rPr lang="ar-IQ" sz="2400" dirty="0">
                <a:solidFill>
                  <a:schemeClr val="accent1">
                    <a:lumMod val="75000"/>
                  </a:schemeClr>
                </a:solidFill>
              </a:rPr>
              <a:t>"طريقة عرض المهمة" </a:t>
            </a:r>
            <a:r>
              <a:rPr lang="ar-IQ" sz="2400" dirty="0"/>
              <a:t>يتم عرض جميع أسطح المكتب الافتراضية المفتوحة، حيث يمكنك التنقل بسهولة بينها أو إغلاقها.</a:t>
            </a:r>
            <a:endParaRPr lang="en-US" sz="2400" dirty="0">
              <a:solidFill>
                <a:schemeClr val="accent1">
                  <a:lumMod val="75000"/>
                </a:schemeClr>
              </a:solidFill>
            </a:endParaRPr>
          </a:p>
        </p:txBody>
      </p:sp>
      <p:pic>
        <p:nvPicPr>
          <p:cNvPr id="5" name="Picture 4">
            <a:extLst>
              <a:ext uri="{FF2B5EF4-FFF2-40B4-BE49-F238E27FC236}">
                <a16:creationId xmlns:a16="http://schemas.microsoft.com/office/drawing/2014/main" id="{EC9ECFC7-6D6D-47E3-BA9A-BFA5C4D037F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2057898"/>
            <a:ext cx="5654500" cy="3064015"/>
          </a:xfrm>
          <a:prstGeom prst="rect">
            <a:avLst/>
          </a:prstGeom>
        </p:spPr>
      </p:pic>
    </p:spTree>
    <p:custDataLst>
      <p:tags r:id="rId1"/>
    </p:custDataLst>
    <p:extLst>
      <p:ext uri="{BB962C8B-B14F-4D97-AF65-F5344CB8AC3E}">
        <p14:creationId xmlns:p14="http://schemas.microsoft.com/office/powerpoint/2010/main" val="3869097536"/>
      </p:ext>
    </p:extLst>
  </p:cSld>
  <p:clrMapOvr>
    <a:masterClrMapping/>
  </p:clrMapOvr>
  <mc:AlternateContent xmlns:mc="http://schemas.openxmlformats.org/markup-compatibility/2006" xmlns:p14="http://schemas.microsoft.com/office/powerpoint/2010/main">
    <mc:Choice Requires="p14">
      <p:transition spd="slow" p14:dur="2000" advTm="52228"/>
    </mc:Choice>
    <mc:Fallback xmlns="">
      <p:transition spd="slow" advTm="52228"/>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flipH="1">
            <a:off x="273556" y="1437316"/>
            <a:ext cx="11514667" cy="0"/>
          </a:xfrm>
          <a:prstGeom prst="line">
            <a:avLst/>
          </a:prstGeom>
          <a:ln w="76200"/>
        </p:spPr>
        <p:style>
          <a:lnRef idx="1">
            <a:schemeClr val="accent1"/>
          </a:lnRef>
          <a:fillRef idx="0">
            <a:schemeClr val="accent1"/>
          </a:fillRef>
          <a:effectRef idx="0">
            <a:schemeClr val="accent1"/>
          </a:effectRef>
          <a:fontRef idx="minor">
            <a:schemeClr val="tx1"/>
          </a:fontRef>
        </p:style>
      </p:cxnSp>
      <p:pic>
        <p:nvPicPr>
          <p:cNvPr id="16" name="Picture 2" descr="Image result for university of basrah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517" y="195296"/>
            <a:ext cx="1148443" cy="112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9" name="Straight Connector 18">
            <a:extLst>
              <a:ext uri="{FF2B5EF4-FFF2-40B4-BE49-F238E27FC236}">
                <a16:creationId xmlns:a16="http://schemas.microsoft.com/office/drawing/2014/main" id="{5BA06214-1B13-4837-BBC6-F80A38D6FFEB}"/>
              </a:ext>
            </a:extLst>
          </p:cNvPr>
          <p:cNvCxnSpPr/>
          <p:nvPr/>
        </p:nvCxnSpPr>
        <p:spPr>
          <a:xfrm flipH="1">
            <a:off x="304800" y="6412317"/>
            <a:ext cx="11514667"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55C8117D-D719-406B-BAF8-901848ED304B}"/>
              </a:ext>
            </a:extLst>
          </p:cNvPr>
          <p:cNvSpPr txBox="1"/>
          <p:nvPr/>
        </p:nvSpPr>
        <p:spPr>
          <a:xfrm>
            <a:off x="4269043" y="413200"/>
            <a:ext cx="7148944" cy="523220"/>
          </a:xfrm>
          <a:prstGeom prst="rect">
            <a:avLst/>
          </a:prstGeom>
          <a:noFill/>
        </p:spPr>
        <p:txBody>
          <a:bodyPr wrap="square">
            <a:spAutoFit/>
          </a:bodyPr>
          <a:lstStyle/>
          <a:p>
            <a:r>
              <a:rPr lang="ar-IQ" sz="2800" b="1" dirty="0"/>
              <a:t>مركز الإشعارات والإجراءات</a:t>
            </a:r>
          </a:p>
        </p:txBody>
      </p:sp>
      <p:pic>
        <p:nvPicPr>
          <p:cNvPr id="13" name="Picture 12" descr="A picture containing whiteboard&#10;&#10;Description automatically generated">
            <a:extLst>
              <a:ext uri="{FF2B5EF4-FFF2-40B4-BE49-F238E27FC236}">
                <a16:creationId xmlns:a16="http://schemas.microsoft.com/office/drawing/2014/main" id="{1A6680E8-8C35-484B-9FD7-F280F8BD245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53794" y="105023"/>
            <a:ext cx="942461" cy="1302669"/>
          </a:xfrm>
          <a:prstGeom prst="rect">
            <a:avLst/>
          </a:prstGeom>
        </p:spPr>
      </p:pic>
      <p:sp>
        <p:nvSpPr>
          <p:cNvPr id="14" name="Rectangle 13">
            <a:extLst>
              <a:ext uri="{FF2B5EF4-FFF2-40B4-BE49-F238E27FC236}">
                <a16:creationId xmlns:a16="http://schemas.microsoft.com/office/drawing/2014/main" id="{0D5CFF10-9958-488D-9276-24EA425BD5AB}"/>
              </a:ext>
            </a:extLst>
          </p:cNvPr>
          <p:cNvSpPr/>
          <p:nvPr/>
        </p:nvSpPr>
        <p:spPr>
          <a:xfrm>
            <a:off x="10005392" y="6393873"/>
            <a:ext cx="2061126" cy="5016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IQ" dirty="0">
                <a:solidFill>
                  <a:schemeClr val="tx1"/>
                </a:solidFill>
              </a:rPr>
              <a:t>15</a:t>
            </a:r>
            <a:endParaRPr lang="en-US" dirty="0">
              <a:solidFill>
                <a:schemeClr val="tx1"/>
              </a:solidFill>
            </a:endParaRPr>
          </a:p>
        </p:txBody>
      </p:sp>
      <p:sp>
        <p:nvSpPr>
          <p:cNvPr id="12" name="Rectangle 11">
            <a:extLst>
              <a:ext uri="{FF2B5EF4-FFF2-40B4-BE49-F238E27FC236}">
                <a16:creationId xmlns:a16="http://schemas.microsoft.com/office/drawing/2014/main" id="{3442EE00-6C94-4763-A7D6-1A4BE4527138}"/>
              </a:ext>
            </a:extLst>
          </p:cNvPr>
          <p:cNvSpPr/>
          <p:nvPr/>
        </p:nvSpPr>
        <p:spPr>
          <a:xfrm>
            <a:off x="4277943" y="1763283"/>
            <a:ext cx="7541524" cy="3890489"/>
          </a:xfrm>
          <a:prstGeom prst="rect">
            <a:avLst/>
          </a:prstGeom>
        </p:spPr>
        <p:txBody>
          <a:bodyPr wrap="square">
            <a:spAutoFit/>
          </a:bodyPr>
          <a:lstStyle/>
          <a:p>
            <a:pPr marL="342900" indent="-342900" algn="just" rtl="1">
              <a:lnSpc>
                <a:spcPct val="150000"/>
              </a:lnSpc>
              <a:buClr>
                <a:schemeClr val="accent1">
                  <a:lumMod val="75000"/>
                </a:schemeClr>
              </a:buClr>
              <a:buFont typeface="Wingdings" panose="05000000000000000000" pitchFamily="2" charset="2"/>
              <a:buChar char="q"/>
            </a:pPr>
            <a:r>
              <a:rPr lang="ar-IQ" sz="2800" dirty="0"/>
              <a:t>ان مركز العمل الجديد يختلف جداً عن الإصدارات السابقة من ويندوز، فعلى سبيل المثال تم توسيعها لتمكّنك من الوصول الى الاعدادات المستخدمة بشكل متكرر مثل </a:t>
            </a:r>
            <a:r>
              <a:rPr lang="ar-IQ" sz="2800" i="1" dirty="0">
                <a:solidFill>
                  <a:schemeClr val="accent1">
                    <a:lumMod val="75000"/>
                  </a:schemeClr>
                </a:solidFill>
              </a:rPr>
              <a:t>إعدادات واي فاي، والانتقال إلى وضعية الكمبيوتر اللوحي.</a:t>
            </a:r>
          </a:p>
          <a:p>
            <a:pPr marL="342900" indent="-342900" algn="just" rtl="1">
              <a:lnSpc>
                <a:spcPct val="150000"/>
              </a:lnSpc>
              <a:buClr>
                <a:schemeClr val="accent1">
                  <a:lumMod val="75000"/>
                </a:schemeClr>
              </a:buClr>
              <a:buFont typeface="Wingdings" panose="05000000000000000000" pitchFamily="2" charset="2"/>
              <a:buChar char="q"/>
            </a:pPr>
            <a:r>
              <a:rPr lang="ar-IQ" sz="2800" dirty="0"/>
              <a:t>بالإضافة إلى أنك سوف ترى الإشعارات الهامة هنا في هذا المركز مثل إشعارات التحديث والتطبيقات وغيرها</a:t>
            </a:r>
          </a:p>
        </p:txBody>
      </p:sp>
      <p:pic>
        <p:nvPicPr>
          <p:cNvPr id="6" name="Picture 5">
            <a:extLst>
              <a:ext uri="{FF2B5EF4-FFF2-40B4-BE49-F238E27FC236}">
                <a16:creationId xmlns:a16="http://schemas.microsoft.com/office/drawing/2014/main" id="{989B5271-0FBE-4281-8D46-D38CE8BA11E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33995" y="1763283"/>
            <a:ext cx="2542468" cy="4356774"/>
          </a:xfrm>
          <a:prstGeom prst="rect">
            <a:avLst/>
          </a:prstGeom>
        </p:spPr>
      </p:pic>
      <p:sp>
        <p:nvSpPr>
          <p:cNvPr id="18" name="Rectangle 17">
            <a:extLst>
              <a:ext uri="{FF2B5EF4-FFF2-40B4-BE49-F238E27FC236}">
                <a16:creationId xmlns:a16="http://schemas.microsoft.com/office/drawing/2014/main" id="{30B506E6-4474-4477-9404-641524B51E33}"/>
              </a:ext>
            </a:extLst>
          </p:cNvPr>
          <p:cNvSpPr/>
          <p:nvPr/>
        </p:nvSpPr>
        <p:spPr>
          <a:xfrm>
            <a:off x="185529" y="6405382"/>
            <a:ext cx="7908472" cy="646331"/>
          </a:xfrm>
          <a:prstGeom prst="rect">
            <a:avLst/>
          </a:prstGeom>
        </p:spPr>
        <p:txBody>
          <a:bodyPr wrap="square">
            <a:spAutoFit/>
          </a:bodyPr>
          <a:lstStyle/>
          <a:p>
            <a:pPr>
              <a:defRPr/>
            </a:pPr>
            <a:r>
              <a:rPr lang="en-GB" dirty="0"/>
              <a:t>University of </a:t>
            </a:r>
            <a:r>
              <a:rPr lang="en-GB" dirty="0" err="1"/>
              <a:t>Basrah</a:t>
            </a:r>
            <a:endParaRPr lang="en-US" sz="1400" b="0" i="0" u="none" strike="noStrike" baseline="0" dirty="0">
              <a:latin typeface="Times New Roman" panose="02020603050405020304" pitchFamily="18" charset="0"/>
            </a:endParaRPr>
          </a:p>
          <a:p>
            <a:pPr>
              <a:defRPr/>
            </a:pPr>
            <a:endParaRPr lang="en-GB" dirty="0"/>
          </a:p>
        </p:txBody>
      </p:sp>
    </p:spTree>
    <p:custDataLst>
      <p:tags r:id="rId1"/>
    </p:custDataLst>
    <p:extLst>
      <p:ext uri="{BB962C8B-B14F-4D97-AF65-F5344CB8AC3E}">
        <p14:creationId xmlns:p14="http://schemas.microsoft.com/office/powerpoint/2010/main" val="3749585164"/>
      </p:ext>
    </p:extLst>
  </p:cSld>
  <p:clrMapOvr>
    <a:masterClrMapping/>
  </p:clrMapOvr>
  <mc:AlternateContent xmlns:mc="http://schemas.openxmlformats.org/markup-compatibility/2006" xmlns:p14="http://schemas.microsoft.com/office/powerpoint/2010/main">
    <mc:Choice Requires="p14">
      <p:transition spd="slow" p14:dur="2000" advTm="52228"/>
    </mc:Choice>
    <mc:Fallback xmlns="">
      <p:transition spd="slow" advTm="52228"/>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flipH="1">
            <a:off x="273556" y="1437316"/>
            <a:ext cx="11514667" cy="0"/>
          </a:xfrm>
          <a:prstGeom prst="line">
            <a:avLst/>
          </a:prstGeom>
          <a:ln w="76200"/>
        </p:spPr>
        <p:style>
          <a:lnRef idx="1">
            <a:schemeClr val="accent1"/>
          </a:lnRef>
          <a:fillRef idx="0">
            <a:schemeClr val="accent1"/>
          </a:fillRef>
          <a:effectRef idx="0">
            <a:schemeClr val="accent1"/>
          </a:effectRef>
          <a:fontRef idx="minor">
            <a:schemeClr val="tx1"/>
          </a:fontRef>
        </p:style>
      </p:cxnSp>
      <p:pic>
        <p:nvPicPr>
          <p:cNvPr id="16" name="Picture 2" descr="Image result for university of basrah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517" y="195296"/>
            <a:ext cx="1148443" cy="112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7" name="Group 16">
            <a:extLst>
              <a:ext uri="{FF2B5EF4-FFF2-40B4-BE49-F238E27FC236}">
                <a16:creationId xmlns:a16="http://schemas.microsoft.com/office/drawing/2014/main" id="{EF240524-FD1C-4D7A-81C5-EC549C440BAE}"/>
              </a:ext>
            </a:extLst>
          </p:cNvPr>
          <p:cNvGrpSpPr/>
          <p:nvPr/>
        </p:nvGrpSpPr>
        <p:grpSpPr>
          <a:xfrm>
            <a:off x="185529" y="6405382"/>
            <a:ext cx="11633938" cy="646331"/>
            <a:chOff x="185529" y="6405382"/>
            <a:chExt cx="11633938" cy="646331"/>
          </a:xfrm>
        </p:grpSpPr>
        <p:cxnSp>
          <p:nvCxnSpPr>
            <p:cNvPr id="19" name="Straight Connector 18">
              <a:extLst>
                <a:ext uri="{FF2B5EF4-FFF2-40B4-BE49-F238E27FC236}">
                  <a16:creationId xmlns:a16="http://schemas.microsoft.com/office/drawing/2014/main" id="{5BA06214-1B13-4837-BBC6-F80A38D6FFEB}"/>
                </a:ext>
              </a:extLst>
            </p:cNvPr>
            <p:cNvCxnSpPr/>
            <p:nvPr/>
          </p:nvCxnSpPr>
          <p:spPr>
            <a:xfrm flipH="1">
              <a:off x="304800" y="6412317"/>
              <a:ext cx="11514667"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BBFDE99E-14D5-4903-9CE7-4F43A9CB7AB8}"/>
                </a:ext>
              </a:extLst>
            </p:cNvPr>
            <p:cNvSpPr/>
            <p:nvPr/>
          </p:nvSpPr>
          <p:spPr>
            <a:xfrm>
              <a:off x="185529" y="6405382"/>
              <a:ext cx="7908472" cy="646331"/>
            </a:xfrm>
            <a:prstGeom prst="rect">
              <a:avLst/>
            </a:prstGeom>
          </p:spPr>
          <p:txBody>
            <a:bodyPr wrap="square">
              <a:spAutoFit/>
            </a:bodyPr>
            <a:lstStyle/>
            <a:p>
              <a:pPr>
                <a:defRPr/>
              </a:pPr>
              <a:r>
                <a:rPr lang="en-GB" dirty="0"/>
                <a:t>University of </a:t>
              </a:r>
              <a:r>
                <a:rPr lang="en-GB" dirty="0" err="1"/>
                <a:t>Basrah</a:t>
              </a:r>
              <a:endParaRPr lang="en-US" sz="1400" b="0" i="0" u="none" strike="noStrike" baseline="0" dirty="0">
                <a:latin typeface="Times New Roman" panose="02020603050405020304" pitchFamily="18" charset="0"/>
              </a:endParaRPr>
            </a:p>
            <a:p>
              <a:pPr>
                <a:defRPr/>
              </a:pPr>
              <a:endParaRPr lang="en-GB" dirty="0"/>
            </a:p>
          </p:txBody>
        </p:sp>
      </p:grpSp>
      <p:pic>
        <p:nvPicPr>
          <p:cNvPr id="13" name="Picture 12" descr="A picture containing whiteboard&#10;&#10;Description automatically generated">
            <a:extLst>
              <a:ext uri="{FF2B5EF4-FFF2-40B4-BE49-F238E27FC236}">
                <a16:creationId xmlns:a16="http://schemas.microsoft.com/office/drawing/2014/main" id="{1A6680E8-8C35-484B-9FD7-F280F8BD245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53794" y="105023"/>
            <a:ext cx="963893" cy="1332292"/>
          </a:xfrm>
          <a:prstGeom prst="rect">
            <a:avLst/>
          </a:prstGeom>
        </p:spPr>
      </p:pic>
      <p:sp>
        <p:nvSpPr>
          <p:cNvPr id="14" name="Rectangle 13">
            <a:extLst>
              <a:ext uri="{FF2B5EF4-FFF2-40B4-BE49-F238E27FC236}">
                <a16:creationId xmlns:a16="http://schemas.microsoft.com/office/drawing/2014/main" id="{0D5CFF10-9958-488D-9276-24EA425BD5AB}"/>
              </a:ext>
            </a:extLst>
          </p:cNvPr>
          <p:cNvSpPr/>
          <p:nvPr/>
        </p:nvSpPr>
        <p:spPr>
          <a:xfrm>
            <a:off x="10005392" y="6393873"/>
            <a:ext cx="2061126" cy="5016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IQ">
                <a:solidFill>
                  <a:schemeClr val="tx1"/>
                </a:solidFill>
              </a:rPr>
              <a:t>16</a:t>
            </a:r>
            <a:endParaRPr lang="en-US" dirty="0">
              <a:solidFill>
                <a:schemeClr val="tx1"/>
              </a:solidFill>
            </a:endParaRPr>
          </a:p>
        </p:txBody>
      </p:sp>
      <p:pic>
        <p:nvPicPr>
          <p:cNvPr id="5" name="Picture 4">
            <a:extLst>
              <a:ext uri="{FF2B5EF4-FFF2-40B4-BE49-F238E27FC236}">
                <a16:creationId xmlns:a16="http://schemas.microsoft.com/office/drawing/2014/main" id="{3D93B150-A232-454B-B958-568C52B1287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19512" y="2947987"/>
            <a:ext cx="4752975" cy="962025"/>
          </a:xfrm>
          <a:prstGeom prst="rect">
            <a:avLst/>
          </a:prstGeom>
        </p:spPr>
      </p:pic>
    </p:spTree>
    <p:custDataLst>
      <p:tags r:id="rId1"/>
    </p:custDataLst>
    <p:extLst>
      <p:ext uri="{BB962C8B-B14F-4D97-AF65-F5344CB8AC3E}">
        <p14:creationId xmlns:p14="http://schemas.microsoft.com/office/powerpoint/2010/main" val="3981778159"/>
      </p:ext>
    </p:extLst>
  </p:cSld>
  <p:clrMapOvr>
    <a:masterClrMapping/>
  </p:clrMapOvr>
  <mc:AlternateContent xmlns:mc="http://schemas.openxmlformats.org/markup-compatibility/2006" xmlns:p14="http://schemas.microsoft.com/office/powerpoint/2010/main">
    <mc:Choice Requires="p14">
      <p:transition spd="slow" p14:dur="2000" advTm="52228"/>
    </mc:Choice>
    <mc:Fallback xmlns="">
      <p:transition spd="slow" advTm="52228"/>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flipH="1">
            <a:off x="304800" y="6226789"/>
            <a:ext cx="11514667"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470BEDE2-834B-4054-A0CF-92E47AC422C5}"/>
              </a:ext>
            </a:extLst>
          </p:cNvPr>
          <p:cNvSpPr/>
          <p:nvPr/>
        </p:nvSpPr>
        <p:spPr>
          <a:xfrm>
            <a:off x="1072243" y="697791"/>
            <a:ext cx="6053855" cy="823752"/>
          </a:xfrm>
          <a:prstGeom prst="rect">
            <a:avLst/>
          </a:prstGeom>
        </p:spPr>
        <p:txBody>
          <a:bodyPr wrap="square">
            <a:spAutoFit/>
          </a:bodyPr>
          <a:lstStyle/>
          <a:p>
            <a:pPr algn="just">
              <a:lnSpc>
                <a:spcPct val="150000"/>
              </a:lnSpc>
            </a:pPr>
            <a:r>
              <a:rPr lang="en-US" sz="3600" i="1" dirty="0">
                <a:latin typeface="Times New Roman" panose="02020603050405020304" pitchFamily="18" charset="0"/>
                <a:ea typeface="Times New Roman" panose="02020603050405020304" pitchFamily="18" charset="0"/>
              </a:rPr>
              <a:t> </a:t>
            </a:r>
            <a:r>
              <a:rPr lang="en-US" sz="3600" b="1" i="1" dirty="0">
                <a:latin typeface="Times New Roman" panose="02020603050405020304" pitchFamily="18" charset="0"/>
                <a:ea typeface="Times New Roman" panose="02020603050405020304" pitchFamily="18" charset="0"/>
              </a:rPr>
              <a:t>Objectives</a:t>
            </a:r>
            <a:endParaRPr lang="en-US" sz="3600" dirty="0">
              <a:effectLst/>
              <a:latin typeface="Times New Roman" panose="02020603050405020304" pitchFamily="18" charset="0"/>
              <a:ea typeface="Times New Roman" panose="02020603050405020304" pitchFamily="18" charset="0"/>
            </a:endParaRPr>
          </a:p>
        </p:txBody>
      </p:sp>
      <p:sp>
        <p:nvSpPr>
          <p:cNvPr id="3" name="Rectangle 2">
            <a:extLst>
              <a:ext uri="{FF2B5EF4-FFF2-40B4-BE49-F238E27FC236}">
                <a16:creationId xmlns:a16="http://schemas.microsoft.com/office/drawing/2014/main" id="{0E8ECB0A-E871-49EA-AC3D-4935CA47D8CE}"/>
              </a:ext>
            </a:extLst>
          </p:cNvPr>
          <p:cNvSpPr/>
          <p:nvPr/>
        </p:nvSpPr>
        <p:spPr>
          <a:xfrm>
            <a:off x="1072243" y="1721842"/>
            <a:ext cx="10276676" cy="3327514"/>
          </a:xfrm>
          <a:prstGeom prst="rect">
            <a:avLst/>
          </a:prstGeom>
        </p:spPr>
        <p:txBody>
          <a:bodyPr wrap="square">
            <a:spAutoFit/>
          </a:bodyPr>
          <a:lstStyle/>
          <a:p>
            <a:pPr marL="571500" indent="-571500" algn="just" rtl="1">
              <a:lnSpc>
                <a:spcPct val="150000"/>
              </a:lnSpc>
              <a:buClr>
                <a:srgbClr val="FF0000"/>
              </a:buClr>
              <a:buFont typeface="Wingdings" panose="05000000000000000000" pitchFamily="2" charset="2"/>
              <a:buChar char="v"/>
            </a:pPr>
            <a:r>
              <a:rPr lang="ar-IQ" sz="3600" dirty="0">
                <a:latin typeface="Simplified Arabic" panose="02020603050405020304" pitchFamily="18" charset="-78"/>
                <a:cs typeface="+mj-cs"/>
              </a:rPr>
              <a:t>التعريف بوحدات الادخال والاخراج</a:t>
            </a:r>
            <a:r>
              <a:rPr lang="ar-IQ" sz="3600" b="0" i="0" u="none" strike="noStrike" baseline="0" dirty="0">
                <a:latin typeface="Simplified Arabic" panose="02020603050405020304" pitchFamily="18" charset="-78"/>
                <a:cs typeface="+mj-cs"/>
              </a:rPr>
              <a:t> </a:t>
            </a:r>
          </a:p>
          <a:p>
            <a:pPr marL="571500" indent="-571500" algn="just" rtl="1">
              <a:lnSpc>
                <a:spcPct val="150000"/>
              </a:lnSpc>
              <a:buClr>
                <a:srgbClr val="FF0000"/>
              </a:buClr>
              <a:buFont typeface="Wingdings" panose="05000000000000000000" pitchFamily="2" charset="2"/>
              <a:buChar char="v"/>
            </a:pPr>
            <a:r>
              <a:rPr lang="ar-IQ" sz="3600" dirty="0">
                <a:latin typeface="Simplified Arabic" panose="02020603050405020304" pitchFamily="18" charset="-78"/>
                <a:cs typeface="+mj-cs"/>
              </a:rPr>
              <a:t>التعريف بوحدة المعالجة المركزية</a:t>
            </a:r>
          </a:p>
          <a:p>
            <a:pPr marL="571500" indent="-571500" algn="just" rtl="1">
              <a:lnSpc>
                <a:spcPct val="150000"/>
              </a:lnSpc>
              <a:buClr>
                <a:srgbClr val="FF0000"/>
              </a:buClr>
              <a:buFont typeface="Wingdings" panose="05000000000000000000" pitchFamily="2" charset="2"/>
              <a:buChar char="v"/>
            </a:pPr>
            <a:r>
              <a:rPr lang="ar-IQ" sz="3600" dirty="0">
                <a:latin typeface="Simplified Arabic" panose="02020603050405020304" pitchFamily="18" charset="-78"/>
                <a:cs typeface="+mj-cs"/>
              </a:rPr>
              <a:t>التعرف بمكونات جهاز الحاسب</a:t>
            </a:r>
          </a:p>
          <a:p>
            <a:pPr marL="571500" indent="-571500" algn="just" rtl="1">
              <a:lnSpc>
                <a:spcPct val="150000"/>
              </a:lnSpc>
              <a:buClr>
                <a:srgbClr val="FF0000"/>
              </a:buClr>
              <a:buFont typeface="Wingdings" panose="05000000000000000000" pitchFamily="2" charset="2"/>
              <a:buChar char="v"/>
            </a:pPr>
            <a:r>
              <a:rPr lang="ar-IQ" sz="3600" dirty="0">
                <a:latin typeface="Simplified Arabic" panose="02020603050405020304" pitchFamily="18" charset="-78"/>
                <a:cs typeface="+mj-cs"/>
              </a:rPr>
              <a:t>التعرف على ويندوز 10</a:t>
            </a:r>
            <a:endParaRPr lang="en-US" sz="3600" dirty="0">
              <a:cs typeface="+mj-cs"/>
            </a:endParaRPr>
          </a:p>
        </p:txBody>
      </p:sp>
      <p:sp>
        <p:nvSpPr>
          <p:cNvPr id="8" name="Rectangle 7">
            <a:extLst>
              <a:ext uri="{FF2B5EF4-FFF2-40B4-BE49-F238E27FC236}">
                <a16:creationId xmlns:a16="http://schemas.microsoft.com/office/drawing/2014/main" id="{E4E4BC2F-D2A9-46B7-AC48-C77E1AAEEECB}"/>
              </a:ext>
            </a:extLst>
          </p:cNvPr>
          <p:cNvSpPr/>
          <p:nvPr/>
        </p:nvSpPr>
        <p:spPr>
          <a:xfrm>
            <a:off x="6446000" y="631210"/>
            <a:ext cx="4794898" cy="823752"/>
          </a:xfrm>
          <a:prstGeom prst="rect">
            <a:avLst/>
          </a:prstGeom>
        </p:spPr>
        <p:txBody>
          <a:bodyPr wrap="square">
            <a:spAutoFit/>
          </a:bodyPr>
          <a:lstStyle/>
          <a:p>
            <a:pPr algn="r">
              <a:lnSpc>
                <a:spcPct val="150000"/>
              </a:lnSpc>
            </a:pPr>
            <a:r>
              <a:rPr lang="en-US" sz="3600" i="1" dirty="0">
                <a:solidFill>
                  <a:schemeClr val="accent1">
                    <a:lumMod val="75000"/>
                  </a:schemeClr>
                </a:solidFill>
                <a:latin typeface="Times New Roman" panose="02020603050405020304" pitchFamily="18" charset="0"/>
                <a:ea typeface="Times New Roman" panose="02020603050405020304" pitchFamily="18" charset="0"/>
              </a:rPr>
              <a:t> </a:t>
            </a:r>
            <a:r>
              <a:rPr lang="ar-IQ" sz="3600" b="1" i="1" dirty="0">
                <a:solidFill>
                  <a:schemeClr val="accent1">
                    <a:lumMod val="75000"/>
                  </a:schemeClr>
                </a:solidFill>
                <a:latin typeface="Times New Roman" panose="02020603050405020304" pitchFamily="18" charset="0"/>
                <a:ea typeface="Times New Roman" panose="02020603050405020304" pitchFamily="18" charset="0"/>
              </a:rPr>
              <a:t>اهداف المحاضرة</a:t>
            </a:r>
            <a:endParaRPr lang="en-US" sz="3600" dirty="0">
              <a:solidFill>
                <a:schemeClr val="accent1">
                  <a:lumMod val="75000"/>
                </a:schemeClr>
              </a:solidFill>
              <a:effectLst/>
              <a:latin typeface="Times New Roman" panose="02020603050405020304" pitchFamily="18" charset="0"/>
              <a:ea typeface="Times New Roman" panose="02020603050405020304" pitchFamily="18" charset="0"/>
            </a:endParaRPr>
          </a:p>
        </p:txBody>
      </p:sp>
      <p:sp>
        <p:nvSpPr>
          <p:cNvPr id="12" name="Rectangle 11">
            <a:extLst>
              <a:ext uri="{FF2B5EF4-FFF2-40B4-BE49-F238E27FC236}">
                <a16:creationId xmlns:a16="http://schemas.microsoft.com/office/drawing/2014/main" id="{E4AC2109-3402-4DAE-99D2-9A4AF3200F4D}"/>
              </a:ext>
            </a:extLst>
          </p:cNvPr>
          <p:cNvSpPr/>
          <p:nvPr/>
        </p:nvSpPr>
        <p:spPr>
          <a:xfrm>
            <a:off x="185529" y="6405382"/>
            <a:ext cx="7908472" cy="646331"/>
          </a:xfrm>
          <a:prstGeom prst="rect">
            <a:avLst/>
          </a:prstGeom>
        </p:spPr>
        <p:txBody>
          <a:bodyPr wrap="square">
            <a:spAutoFit/>
          </a:bodyPr>
          <a:lstStyle/>
          <a:p>
            <a:pPr>
              <a:defRPr/>
            </a:pPr>
            <a:r>
              <a:rPr lang="en-GB" dirty="0"/>
              <a:t>University of </a:t>
            </a:r>
            <a:r>
              <a:rPr lang="en-GB" dirty="0" err="1"/>
              <a:t>Basrah</a:t>
            </a:r>
            <a:endParaRPr lang="en-US" sz="1400" b="0" i="0" u="none" strike="noStrike" baseline="0" dirty="0">
              <a:latin typeface="Times New Roman" panose="02020603050405020304" pitchFamily="18" charset="0"/>
            </a:endParaRPr>
          </a:p>
          <a:p>
            <a:pPr>
              <a:defRPr/>
            </a:pPr>
            <a:endParaRPr lang="en-GB" dirty="0"/>
          </a:p>
        </p:txBody>
      </p:sp>
      <p:sp>
        <p:nvSpPr>
          <p:cNvPr id="14" name="Rectangle 13">
            <a:extLst>
              <a:ext uri="{FF2B5EF4-FFF2-40B4-BE49-F238E27FC236}">
                <a16:creationId xmlns:a16="http://schemas.microsoft.com/office/drawing/2014/main" id="{5E59B777-817F-4AEC-BF2D-5787EE9E9E3E}"/>
              </a:ext>
            </a:extLst>
          </p:cNvPr>
          <p:cNvSpPr/>
          <p:nvPr/>
        </p:nvSpPr>
        <p:spPr>
          <a:xfrm>
            <a:off x="9945345" y="6321743"/>
            <a:ext cx="2061126" cy="5016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IQ" dirty="0">
                <a:solidFill>
                  <a:schemeClr val="tx1"/>
                </a:solidFill>
              </a:rPr>
              <a:t>1</a:t>
            </a:r>
            <a:endParaRPr lang="en-US" dirty="0">
              <a:solidFill>
                <a:schemeClr val="tx1"/>
              </a:solidFill>
            </a:endParaRPr>
          </a:p>
        </p:txBody>
      </p:sp>
    </p:spTree>
    <p:custDataLst>
      <p:tags r:id="rId1"/>
    </p:custDataLst>
    <p:extLst>
      <p:ext uri="{BB962C8B-B14F-4D97-AF65-F5344CB8AC3E}">
        <p14:creationId xmlns:p14="http://schemas.microsoft.com/office/powerpoint/2010/main" val="1388640037"/>
      </p:ext>
    </p:extLst>
  </p:cSld>
  <p:clrMapOvr>
    <a:masterClrMapping/>
  </p:clrMapOvr>
  <mc:AlternateContent xmlns:mc="http://schemas.openxmlformats.org/markup-compatibility/2006" xmlns:p14="http://schemas.microsoft.com/office/powerpoint/2010/main">
    <mc:Choice Requires="p14">
      <p:transition spd="slow" p14:dur="2000" advTm="12126"/>
    </mc:Choice>
    <mc:Fallback xmlns="">
      <p:transition spd="slow" advTm="1212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flipH="1">
            <a:off x="273556" y="1437316"/>
            <a:ext cx="11514667" cy="0"/>
          </a:xfrm>
          <a:prstGeom prst="line">
            <a:avLst/>
          </a:prstGeom>
          <a:ln w="76200"/>
        </p:spPr>
        <p:style>
          <a:lnRef idx="1">
            <a:schemeClr val="accent1"/>
          </a:lnRef>
          <a:fillRef idx="0">
            <a:schemeClr val="accent1"/>
          </a:fillRef>
          <a:effectRef idx="0">
            <a:schemeClr val="accent1"/>
          </a:effectRef>
          <a:fontRef idx="minor">
            <a:schemeClr val="tx1"/>
          </a:fontRef>
        </p:style>
      </p:cxnSp>
      <p:pic>
        <p:nvPicPr>
          <p:cNvPr id="16" name="Picture 2" descr="Image result for university of basrah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517" y="195296"/>
            <a:ext cx="1148443" cy="112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9" name="Straight Connector 18">
            <a:extLst>
              <a:ext uri="{FF2B5EF4-FFF2-40B4-BE49-F238E27FC236}">
                <a16:creationId xmlns:a16="http://schemas.microsoft.com/office/drawing/2014/main" id="{5BA06214-1B13-4837-BBC6-F80A38D6FFEB}"/>
              </a:ext>
            </a:extLst>
          </p:cNvPr>
          <p:cNvCxnSpPr/>
          <p:nvPr/>
        </p:nvCxnSpPr>
        <p:spPr>
          <a:xfrm flipH="1">
            <a:off x="304800" y="6412317"/>
            <a:ext cx="11514667"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55C8117D-D719-406B-BAF8-901848ED304B}"/>
              </a:ext>
            </a:extLst>
          </p:cNvPr>
          <p:cNvSpPr txBox="1"/>
          <p:nvPr/>
        </p:nvSpPr>
        <p:spPr>
          <a:xfrm>
            <a:off x="4547539" y="445682"/>
            <a:ext cx="7148944" cy="769441"/>
          </a:xfrm>
          <a:prstGeom prst="rect">
            <a:avLst/>
          </a:prstGeom>
          <a:noFill/>
        </p:spPr>
        <p:txBody>
          <a:bodyPr wrap="square">
            <a:spAutoFit/>
          </a:bodyPr>
          <a:lstStyle/>
          <a:p>
            <a:r>
              <a:rPr lang="ar-IQ" sz="4400" b="1" dirty="0">
                <a:latin typeface="Simplified Arabic" panose="02020603050405020304" pitchFamily="18" charset="-78"/>
                <a:cs typeface="+mj-cs"/>
              </a:rPr>
              <a:t>وحدات الادخال</a:t>
            </a:r>
            <a:endParaRPr lang="ar-IQ" sz="4400" b="1" dirty="0"/>
          </a:p>
        </p:txBody>
      </p:sp>
      <p:pic>
        <p:nvPicPr>
          <p:cNvPr id="13" name="Picture 12" descr="A picture containing whiteboard&#10;&#10;Description automatically generated">
            <a:extLst>
              <a:ext uri="{FF2B5EF4-FFF2-40B4-BE49-F238E27FC236}">
                <a16:creationId xmlns:a16="http://schemas.microsoft.com/office/drawing/2014/main" id="{1A6680E8-8C35-484B-9FD7-F280F8BD245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53794" y="105023"/>
            <a:ext cx="942461" cy="1302669"/>
          </a:xfrm>
          <a:prstGeom prst="rect">
            <a:avLst/>
          </a:prstGeom>
        </p:spPr>
      </p:pic>
      <p:sp>
        <p:nvSpPr>
          <p:cNvPr id="14" name="Rectangle 13">
            <a:extLst>
              <a:ext uri="{FF2B5EF4-FFF2-40B4-BE49-F238E27FC236}">
                <a16:creationId xmlns:a16="http://schemas.microsoft.com/office/drawing/2014/main" id="{0D5CFF10-9958-488D-9276-24EA425BD5AB}"/>
              </a:ext>
            </a:extLst>
          </p:cNvPr>
          <p:cNvSpPr/>
          <p:nvPr/>
        </p:nvSpPr>
        <p:spPr>
          <a:xfrm>
            <a:off x="10005392" y="6393873"/>
            <a:ext cx="2061126" cy="5016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IQ" dirty="0">
                <a:solidFill>
                  <a:schemeClr val="tx1"/>
                </a:solidFill>
              </a:rPr>
              <a:t>2</a:t>
            </a:r>
            <a:endParaRPr lang="en-US" dirty="0">
              <a:solidFill>
                <a:schemeClr val="tx1"/>
              </a:solidFill>
            </a:endParaRPr>
          </a:p>
        </p:txBody>
      </p:sp>
      <p:sp>
        <p:nvSpPr>
          <p:cNvPr id="2" name="Rectangle 1">
            <a:extLst>
              <a:ext uri="{FF2B5EF4-FFF2-40B4-BE49-F238E27FC236}">
                <a16:creationId xmlns:a16="http://schemas.microsoft.com/office/drawing/2014/main" id="{F03B801C-CA3C-4FBD-9720-8034C89D3EF5}"/>
              </a:ext>
            </a:extLst>
          </p:cNvPr>
          <p:cNvSpPr/>
          <p:nvPr/>
        </p:nvSpPr>
        <p:spPr>
          <a:xfrm>
            <a:off x="304800" y="1466941"/>
            <a:ext cx="11291455" cy="4985980"/>
          </a:xfrm>
          <a:prstGeom prst="rect">
            <a:avLst/>
          </a:prstGeom>
        </p:spPr>
        <p:txBody>
          <a:bodyPr wrap="square">
            <a:spAutoFit/>
          </a:bodyPr>
          <a:lstStyle/>
          <a:p>
            <a:pPr marL="285750" indent="-285750" algn="r" rtl="1">
              <a:buFont typeface="Wingdings" panose="05000000000000000000" pitchFamily="2" charset="2"/>
              <a:buChar char="q"/>
            </a:pPr>
            <a:endParaRPr lang="ar-IQ" dirty="0"/>
          </a:p>
          <a:p>
            <a:pPr marL="285750" indent="-285750" algn="r" rtl="1">
              <a:buClr>
                <a:schemeClr val="accent1">
                  <a:lumMod val="75000"/>
                </a:schemeClr>
              </a:buClr>
              <a:buFont typeface="Wingdings" panose="05000000000000000000" pitchFamily="2" charset="2"/>
              <a:buChar char="q"/>
            </a:pPr>
            <a:r>
              <a:rPr lang="ar-IQ" b="1" dirty="0">
                <a:solidFill>
                  <a:schemeClr val="accent1">
                    <a:lumMod val="75000"/>
                  </a:schemeClr>
                </a:solidFill>
              </a:rPr>
              <a:t>لوحة المفاتيح:</a:t>
            </a:r>
            <a:r>
              <a:rPr lang="ar-IQ" dirty="0">
                <a:solidFill>
                  <a:schemeClr val="accent1">
                    <a:lumMod val="75000"/>
                  </a:schemeClr>
                </a:solidFill>
              </a:rPr>
              <a:t> </a:t>
            </a:r>
            <a:r>
              <a:rPr lang="ar-IQ" dirty="0"/>
              <a:t>تُعتبر من أشهر وِحدات الإدخال، وتساعد على إدخال البيانات إلى الحاسوب</a:t>
            </a:r>
            <a:endParaRPr lang="ar-IQ" sz="2400" dirty="0"/>
          </a:p>
          <a:p>
            <a:pPr marL="285750" indent="-285750" algn="r" rtl="1">
              <a:buClr>
                <a:schemeClr val="accent1">
                  <a:lumMod val="75000"/>
                </a:schemeClr>
              </a:buClr>
              <a:buFont typeface="Wingdings" panose="05000000000000000000" pitchFamily="2" charset="2"/>
              <a:buChar char="q"/>
            </a:pPr>
            <a:endParaRPr lang="ar-IQ" sz="2400" dirty="0"/>
          </a:p>
          <a:p>
            <a:pPr marL="285750" indent="-285750" algn="r" rtl="1">
              <a:buClr>
                <a:schemeClr val="accent1">
                  <a:lumMod val="75000"/>
                </a:schemeClr>
              </a:buClr>
              <a:buFont typeface="Wingdings" panose="05000000000000000000" pitchFamily="2" charset="2"/>
              <a:buChar char="q"/>
            </a:pPr>
            <a:r>
              <a:rPr lang="ar-IQ" sz="2000" b="1" dirty="0">
                <a:solidFill>
                  <a:schemeClr val="accent1">
                    <a:lumMod val="75000"/>
                  </a:schemeClr>
                </a:solidFill>
              </a:rPr>
              <a:t>الفأرة: </a:t>
            </a:r>
            <a:r>
              <a:rPr lang="ar-IQ" dirty="0"/>
              <a:t>تُستخدم للتحكم في مؤشر الحاسوب، ولها صُندوق صغير بحجم كف اليد، مع كرة مُستديرة، تعمل على إرسال إشارات إلى وحدة المعالجة المركزية.</a:t>
            </a:r>
          </a:p>
          <a:p>
            <a:pPr marL="285750" indent="-285750" algn="r" rtl="1">
              <a:buClr>
                <a:schemeClr val="accent1">
                  <a:lumMod val="75000"/>
                </a:schemeClr>
              </a:buClr>
              <a:buFont typeface="Wingdings" panose="05000000000000000000" pitchFamily="2" charset="2"/>
              <a:buChar char="q"/>
            </a:pPr>
            <a:endParaRPr lang="ar-IQ" sz="2000" b="1" dirty="0">
              <a:solidFill>
                <a:schemeClr val="accent1">
                  <a:lumMod val="75000"/>
                </a:schemeClr>
              </a:solidFill>
            </a:endParaRPr>
          </a:p>
          <a:p>
            <a:pPr marL="285750" indent="-285750" algn="r" rtl="1">
              <a:buClr>
                <a:schemeClr val="accent1">
                  <a:lumMod val="75000"/>
                </a:schemeClr>
              </a:buClr>
              <a:buFont typeface="Wingdings" panose="05000000000000000000" pitchFamily="2" charset="2"/>
              <a:buChar char="q"/>
            </a:pPr>
            <a:r>
              <a:rPr lang="ar-IQ" sz="2000" b="1" dirty="0">
                <a:solidFill>
                  <a:schemeClr val="accent1">
                    <a:lumMod val="75000"/>
                  </a:schemeClr>
                </a:solidFill>
              </a:rPr>
              <a:t>عصا التحكم: </a:t>
            </a:r>
            <a:r>
              <a:rPr lang="en-US" dirty="0"/>
              <a:t>Joystick)</a:t>
            </a:r>
            <a:r>
              <a:rPr lang="ar-IQ" dirty="0"/>
              <a:t>)</a:t>
            </a:r>
            <a:r>
              <a:rPr lang="en-US" dirty="0"/>
              <a:t>، </a:t>
            </a:r>
            <a:r>
              <a:rPr lang="ar-IQ" dirty="0"/>
              <a:t>هو جهاز يُستخدم للتحكّم في موقع المؤشر على شاشة العرض.</a:t>
            </a:r>
            <a:endParaRPr lang="ar-IQ" sz="2400" dirty="0"/>
          </a:p>
          <a:p>
            <a:pPr marL="285750" indent="-285750" algn="r" rtl="1">
              <a:buClr>
                <a:schemeClr val="accent1">
                  <a:lumMod val="75000"/>
                </a:schemeClr>
              </a:buClr>
              <a:buFont typeface="Wingdings" panose="05000000000000000000" pitchFamily="2" charset="2"/>
              <a:buChar char="q"/>
            </a:pPr>
            <a:endParaRPr lang="ar-IQ" sz="2400" b="1" dirty="0">
              <a:solidFill>
                <a:schemeClr val="accent1">
                  <a:lumMod val="75000"/>
                </a:schemeClr>
              </a:solidFill>
            </a:endParaRPr>
          </a:p>
          <a:p>
            <a:pPr marL="285750" indent="-285750" algn="r" rtl="1">
              <a:buClr>
                <a:schemeClr val="accent1">
                  <a:lumMod val="75000"/>
                </a:schemeClr>
              </a:buClr>
              <a:buFont typeface="Wingdings" panose="05000000000000000000" pitchFamily="2" charset="2"/>
              <a:buChar char="q"/>
            </a:pPr>
            <a:r>
              <a:rPr lang="ar-IQ" b="1" dirty="0">
                <a:solidFill>
                  <a:schemeClr val="accent1">
                    <a:lumMod val="75000"/>
                  </a:schemeClr>
                </a:solidFill>
              </a:rPr>
              <a:t>الماسح الضوئي :</a:t>
            </a:r>
            <a:r>
              <a:rPr lang="en-US" b="1" dirty="0">
                <a:solidFill>
                  <a:schemeClr val="accent1">
                    <a:lumMod val="75000"/>
                  </a:schemeClr>
                </a:solidFill>
              </a:rPr>
              <a:t>Scanner)</a:t>
            </a:r>
            <a:r>
              <a:rPr lang="ar-IQ" b="1" dirty="0">
                <a:solidFill>
                  <a:schemeClr val="accent1">
                    <a:lumMod val="75000"/>
                  </a:schemeClr>
                </a:solidFill>
              </a:rPr>
              <a:t>)</a:t>
            </a:r>
            <a:r>
              <a:rPr lang="en-US" b="1" dirty="0">
                <a:solidFill>
                  <a:schemeClr val="accent1">
                    <a:lumMod val="75000"/>
                  </a:schemeClr>
                </a:solidFill>
              </a:rPr>
              <a:t>،</a:t>
            </a:r>
            <a:r>
              <a:rPr lang="en-US" dirty="0"/>
              <a:t> </a:t>
            </a:r>
            <a:r>
              <a:rPr lang="ar-IQ" dirty="0"/>
              <a:t>يُشبه في عمله جهاز النسخ (</a:t>
            </a:r>
            <a:r>
              <a:rPr lang="en-US" dirty="0"/>
              <a:t>photocopy machine)، </a:t>
            </a:r>
            <a:r>
              <a:rPr lang="ar-IQ" dirty="0"/>
              <a:t>ويتم استخدامه لتحويل المعلومات الموجودة على ورق ونقلها إلى القرص الصلب لجهاز الكمبيوتر لمزيد من المعالجة.</a:t>
            </a:r>
          </a:p>
          <a:p>
            <a:pPr marL="285750" indent="-285750" algn="r" rtl="1">
              <a:buClr>
                <a:schemeClr val="accent1">
                  <a:lumMod val="75000"/>
                </a:schemeClr>
              </a:buClr>
              <a:buFont typeface="Wingdings" panose="05000000000000000000" pitchFamily="2" charset="2"/>
              <a:buChar char="q"/>
            </a:pPr>
            <a:endParaRPr lang="ar-IQ" b="1" dirty="0">
              <a:solidFill>
                <a:schemeClr val="accent1">
                  <a:lumMod val="75000"/>
                </a:schemeClr>
              </a:solidFill>
            </a:endParaRPr>
          </a:p>
          <a:p>
            <a:pPr marL="285750" indent="-285750" algn="r" rtl="1">
              <a:buClr>
                <a:schemeClr val="accent1">
                  <a:lumMod val="75000"/>
                </a:schemeClr>
              </a:buClr>
              <a:buFont typeface="Wingdings" panose="05000000000000000000" pitchFamily="2" charset="2"/>
              <a:buChar char="q"/>
            </a:pPr>
            <a:r>
              <a:rPr lang="ar-IQ" b="1" dirty="0">
                <a:solidFill>
                  <a:schemeClr val="accent1">
                    <a:lumMod val="75000"/>
                  </a:schemeClr>
                </a:solidFill>
              </a:rPr>
              <a:t>الميكروفون:</a:t>
            </a:r>
            <a:r>
              <a:rPr lang="ar-IQ" dirty="0"/>
              <a:t> </a:t>
            </a:r>
            <a:r>
              <a:rPr lang="en-US" dirty="0"/>
              <a:t>microphone)</a:t>
            </a:r>
            <a:r>
              <a:rPr lang="ar-IQ" dirty="0"/>
              <a:t>)</a:t>
            </a:r>
            <a:r>
              <a:rPr lang="en-US" dirty="0"/>
              <a:t>، </a:t>
            </a:r>
            <a:r>
              <a:rPr lang="ar-IQ" dirty="0"/>
              <a:t>هو جهاز لإدخال الأصوات إلى جهاز الحاسوب؛ حيث يتم تخزينها على شكل رقمي.</a:t>
            </a:r>
            <a:br>
              <a:rPr lang="ar-IQ" sz="2400" dirty="0"/>
            </a:br>
            <a:endParaRPr lang="ar-IQ" sz="2400" dirty="0"/>
          </a:p>
          <a:p>
            <a:pPr algn="r" rtl="1"/>
            <a:r>
              <a:rPr lang="ar-IQ" dirty="0">
                <a:solidFill>
                  <a:srgbClr val="FF0000"/>
                </a:solidFill>
              </a:rPr>
              <a:t>وهناك العديد من أجهزة الإدخال الأُخرى؛ مثل لوح الرسم (</a:t>
            </a:r>
            <a:r>
              <a:rPr lang="en-US" dirty="0">
                <a:solidFill>
                  <a:srgbClr val="FF0000"/>
                </a:solidFill>
              </a:rPr>
              <a:t>Digitizer</a:t>
            </a:r>
            <a:r>
              <a:rPr lang="ar-IQ" dirty="0">
                <a:solidFill>
                  <a:srgbClr val="FF0000"/>
                </a:solidFill>
              </a:rPr>
              <a:t>)</a:t>
            </a:r>
            <a:r>
              <a:rPr lang="en-US" dirty="0">
                <a:solidFill>
                  <a:srgbClr val="FF0000"/>
                </a:solidFill>
              </a:rPr>
              <a:t>، </a:t>
            </a:r>
            <a:r>
              <a:rPr lang="ar-IQ" dirty="0">
                <a:solidFill>
                  <a:srgbClr val="FF0000"/>
                </a:solidFill>
              </a:rPr>
              <a:t>والتعرّف الضوئي على الرموز </a:t>
            </a:r>
            <a:r>
              <a:rPr lang="en-US" dirty="0">
                <a:solidFill>
                  <a:srgbClr val="FF0000"/>
                </a:solidFill>
              </a:rPr>
              <a:t>Optical Character Reader)</a:t>
            </a:r>
            <a:r>
              <a:rPr lang="ar-IQ" dirty="0">
                <a:solidFill>
                  <a:srgbClr val="FF0000"/>
                </a:solidFill>
              </a:rPr>
              <a:t>)</a:t>
            </a:r>
            <a:r>
              <a:rPr lang="en-US" dirty="0">
                <a:solidFill>
                  <a:srgbClr val="FF0000"/>
                </a:solidFill>
              </a:rPr>
              <a:t>، </a:t>
            </a:r>
            <a:r>
              <a:rPr lang="ar-IQ" dirty="0">
                <a:solidFill>
                  <a:srgbClr val="FF0000"/>
                </a:solidFill>
              </a:rPr>
              <a:t>وقارئ الباركود </a:t>
            </a:r>
            <a:r>
              <a:rPr lang="en-US" dirty="0">
                <a:solidFill>
                  <a:srgbClr val="FF0000"/>
                </a:solidFill>
              </a:rPr>
              <a:t>Bar Code Readers)</a:t>
            </a:r>
            <a:r>
              <a:rPr lang="ar-IQ" dirty="0">
                <a:solidFill>
                  <a:srgbClr val="FF0000"/>
                </a:solidFill>
              </a:rPr>
              <a:t>)</a:t>
            </a:r>
            <a:r>
              <a:rPr lang="en-US" dirty="0">
                <a:solidFill>
                  <a:srgbClr val="FF0000"/>
                </a:solidFill>
              </a:rPr>
              <a:t>، </a:t>
            </a:r>
            <a:r>
              <a:rPr lang="ar-IQ" dirty="0">
                <a:solidFill>
                  <a:srgbClr val="FF0000"/>
                </a:solidFill>
              </a:rPr>
              <a:t>وقارئ العلامات الضوئية (</a:t>
            </a:r>
            <a:r>
              <a:rPr lang="en-US" dirty="0">
                <a:solidFill>
                  <a:srgbClr val="FF0000"/>
                </a:solidFill>
              </a:rPr>
              <a:t>Optical Mark Reader (OMR</a:t>
            </a:r>
            <a:r>
              <a:rPr lang="ar-IQ" dirty="0">
                <a:solidFill>
                  <a:srgbClr val="FF0000"/>
                </a:solidFill>
              </a:rPr>
              <a:t>.</a:t>
            </a:r>
            <a:br>
              <a:rPr lang="en-US" sz="2400" dirty="0">
                <a:solidFill>
                  <a:srgbClr val="FF0000"/>
                </a:solidFill>
              </a:rPr>
            </a:br>
            <a:endParaRPr lang="en-US" sz="2400" dirty="0">
              <a:solidFill>
                <a:srgbClr val="FF0000"/>
              </a:solidFill>
              <a:cs typeface="+mj-cs"/>
            </a:endParaRPr>
          </a:p>
        </p:txBody>
      </p:sp>
      <p:sp>
        <p:nvSpPr>
          <p:cNvPr id="12" name="Rectangle 11">
            <a:extLst>
              <a:ext uri="{FF2B5EF4-FFF2-40B4-BE49-F238E27FC236}">
                <a16:creationId xmlns:a16="http://schemas.microsoft.com/office/drawing/2014/main" id="{CAB4FA1E-0A93-4A15-8764-E2A2F656AB7E}"/>
              </a:ext>
            </a:extLst>
          </p:cNvPr>
          <p:cNvSpPr/>
          <p:nvPr/>
        </p:nvSpPr>
        <p:spPr>
          <a:xfrm>
            <a:off x="185529" y="6405382"/>
            <a:ext cx="7908472" cy="646331"/>
          </a:xfrm>
          <a:prstGeom prst="rect">
            <a:avLst/>
          </a:prstGeom>
        </p:spPr>
        <p:txBody>
          <a:bodyPr wrap="square">
            <a:spAutoFit/>
          </a:bodyPr>
          <a:lstStyle/>
          <a:p>
            <a:pPr>
              <a:defRPr/>
            </a:pPr>
            <a:r>
              <a:rPr lang="en-GB" dirty="0"/>
              <a:t>University of </a:t>
            </a:r>
            <a:r>
              <a:rPr lang="en-GB" dirty="0" err="1"/>
              <a:t>Basrah</a:t>
            </a:r>
            <a:endParaRPr lang="en-US" sz="1400" b="0" i="0" u="none" strike="noStrike" baseline="0" dirty="0">
              <a:latin typeface="Times New Roman" panose="02020603050405020304" pitchFamily="18" charset="0"/>
            </a:endParaRPr>
          </a:p>
          <a:p>
            <a:pPr>
              <a:defRPr/>
            </a:pPr>
            <a:endParaRPr lang="en-GB" dirty="0"/>
          </a:p>
        </p:txBody>
      </p:sp>
    </p:spTree>
    <p:custDataLst>
      <p:tags r:id="rId1"/>
    </p:custDataLst>
    <p:extLst>
      <p:ext uri="{BB962C8B-B14F-4D97-AF65-F5344CB8AC3E}">
        <p14:creationId xmlns:p14="http://schemas.microsoft.com/office/powerpoint/2010/main" val="3852838050"/>
      </p:ext>
    </p:extLst>
  </p:cSld>
  <p:clrMapOvr>
    <a:masterClrMapping/>
  </p:clrMapOvr>
  <mc:AlternateContent xmlns:mc="http://schemas.openxmlformats.org/markup-compatibility/2006" xmlns:p14="http://schemas.microsoft.com/office/powerpoint/2010/main">
    <mc:Choice Requires="p14">
      <p:transition spd="slow" p14:dur="2000" advTm="52228"/>
    </mc:Choice>
    <mc:Fallback xmlns="">
      <p:transition spd="slow" advTm="5222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flipH="1">
            <a:off x="273556" y="1437316"/>
            <a:ext cx="11514667" cy="0"/>
          </a:xfrm>
          <a:prstGeom prst="line">
            <a:avLst/>
          </a:prstGeom>
          <a:ln w="76200"/>
        </p:spPr>
        <p:style>
          <a:lnRef idx="1">
            <a:schemeClr val="accent1"/>
          </a:lnRef>
          <a:fillRef idx="0">
            <a:schemeClr val="accent1"/>
          </a:fillRef>
          <a:effectRef idx="0">
            <a:schemeClr val="accent1"/>
          </a:effectRef>
          <a:fontRef idx="minor">
            <a:schemeClr val="tx1"/>
          </a:fontRef>
        </p:style>
      </p:cxnSp>
      <p:pic>
        <p:nvPicPr>
          <p:cNvPr id="16" name="Picture 2" descr="Image result for university of basrah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517" y="195296"/>
            <a:ext cx="1148443" cy="112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9" name="Straight Connector 18">
            <a:extLst>
              <a:ext uri="{FF2B5EF4-FFF2-40B4-BE49-F238E27FC236}">
                <a16:creationId xmlns:a16="http://schemas.microsoft.com/office/drawing/2014/main" id="{5BA06214-1B13-4837-BBC6-F80A38D6FFEB}"/>
              </a:ext>
            </a:extLst>
          </p:cNvPr>
          <p:cNvCxnSpPr/>
          <p:nvPr/>
        </p:nvCxnSpPr>
        <p:spPr>
          <a:xfrm flipH="1">
            <a:off x="304800" y="6412317"/>
            <a:ext cx="11514667"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55C8117D-D719-406B-BAF8-901848ED304B}"/>
              </a:ext>
            </a:extLst>
          </p:cNvPr>
          <p:cNvSpPr txBox="1"/>
          <p:nvPr/>
        </p:nvSpPr>
        <p:spPr>
          <a:xfrm>
            <a:off x="2856448" y="413200"/>
            <a:ext cx="7148944" cy="769441"/>
          </a:xfrm>
          <a:prstGeom prst="rect">
            <a:avLst/>
          </a:prstGeom>
          <a:noFill/>
        </p:spPr>
        <p:txBody>
          <a:bodyPr wrap="square">
            <a:spAutoFit/>
          </a:bodyPr>
          <a:lstStyle/>
          <a:p>
            <a:r>
              <a:rPr lang="ar-IQ" sz="4400" b="1" i="0" u="none" strike="noStrike" baseline="0" dirty="0">
                <a:latin typeface="Simplified Arabic" panose="02020603050405020304" pitchFamily="18" charset="-78"/>
                <a:cs typeface="+mj-cs"/>
              </a:rPr>
              <a:t>وحدات الاخراج  في الحاسب</a:t>
            </a:r>
            <a:endParaRPr lang="ar-IQ" sz="4400" b="1" dirty="0"/>
          </a:p>
        </p:txBody>
      </p:sp>
      <p:pic>
        <p:nvPicPr>
          <p:cNvPr id="13" name="Picture 12" descr="A picture containing whiteboard&#10;&#10;Description automatically generated">
            <a:extLst>
              <a:ext uri="{FF2B5EF4-FFF2-40B4-BE49-F238E27FC236}">
                <a16:creationId xmlns:a16="http://schemas.microsoft.com/office/drawing/2014/main" id="{1A6680E8-8C35-484B-9FD7-F280F8BD245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53794" y="105024"/>
            <a:ext cx="942461" cy="1219060"/>
          </a:xfrm>
          <a:prstGeom prst="rect">
            <a:avLst/>
          </a:prstGeom>
        </p:spPr>
      </p:pic>
      <p:sp>
        <p:nvSpPr>
          <p:cNvPr id="14" name="Rectangle 13">
            <a:extLst>
              <a:ext uri="{FF2B5EF4-FFF2-40B4-BE49-F238E27FC236}">
                <a16:creationId xmlns:a16="http://schemas.microsoft.com/office/drawing/2014/main" id="{0D5CFF10-9958-488D-9276-24EA425BD5AB}"/>
              </a:ext>
            </a:extLst>
          </p:cNvPr>
          <p:cNvSpPr/>
          <p:nvPr/>
        </p:nvSpPr>
        <p:spPr>
          <a:xfrm>
            <a:off x="10005392" y="6393873"/>
            <a:ext cx="2061126" cy="5016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IQ" dirty="0">
                <a:solidFill>
                  <a:schemeClr val="tx1"/>
                </a:solidFill>
              </a:rPr>
              <a:t>3</a:t>
            </a:r>
            <a:endParaRPr lang="en-US" dirty="0">
              <a:solidFill>
                <a:schemeClr val="tx1"/>
              </a:solidFill>
            </a:endParaRPr>
          </a:p>
        </p:txBody>
      </p:sp>
      <p:sp>
        <p:nvSpPr>
          <p:cNvPr id="2" name="Rectangle 1">
            <a:extLst>
              <a:ext uri="{FF2B5EF4-FFF2-40B4-BE49-F238E27FC236}">
                <a16:creationId xmlns:a16="http://schemas.microsoft.com/office/drawing/2014/main" id="{F03B801C-CA3C-4FBD-9720-8034C89D3EF5}"/>
              </a:ext>
            </a:extLst>
          </p:cNvPr>
          <p:cNvSpPr/>
          <p:nvPr/>
        </p:nvSpPr>
        <p:spPr>
          <a:xfrm>
            <a:off x="941033" y="1969932"/>
            <a:ext cx="10655222" cy="3600986"/>
          </a:xfrm>
          <a:prstGeom prst="rect">
            <a:avLst/>
          </a:prstGeom>
        </p:spPr>
        <p:txBody>
          <a:bodyPr wrap="square">
            <a:spAutoFit/>
          </a:bodyPr>
          <a:lstStyle/>
          <a:p>
            <a:pPr marL="285750" indent="-285750" algn="just" rtl="1">
              <a:buClr>
                <a:schemeClr val="accent1">
                  <a:lumMod val="75000"/>
                </a:schemeClr>
              </a:buClr>
              <a:buFont typeface="Wingdings" panose="05000000000000000000" pitchFamily="2" charset="2"/>
              <a:buChar char="v"/>
            </a:pPr>
            <a:r>
              <a:rPr lang="ar-IQ" sz="2400" dirty="0"/>
              <a:t>عند معالجة البيانات يتم تحويلها بهدف عرضها للمُستخدمين، ومن الأمثلة على وحدات الإخراج </a:t>
            </a:r>
            <a:r>
              <a:rPr lang="ar-IQ" sz="2400" dirty="0">
                <a:solidFill>
                  <a:schemeClr val="accent1">
                    <a:lumMod val="75000"/>
                  </a:schemeClr>
                </a:solidFill>
              </a:rPr>
              <a:t>الشاشة</a:t>
            </a:r>
            <a:r>
              <a:rPr lang="ar-IQ" sz="2400" dirty="0"/>
              <a:t>، </a:t>
            </a:r>
            <a:r>
              <a:rPr lang="ar-IQ" sz="2400" dirty="0">
                <a:solidFill>
                  <a:schemeClr val="accent1">
                    <a:lumMod val="75000"/>
                  </a:schemeClr>
                </a:solidFill>
              </a:rPr>
              <a:t>وجهاز عرض البيانات</a:t>
            </a:r>
            <a:r>
              <a:rPr lang="ar-IQ" sz="2400" dirty="0"/>
              <a:t>، </a:t>
            </a:r>
            <a:r>
              <a:rPr lang="ar-IQ" sz="2400" dirty="0">
                <a:solidFill>
                  <a:schemeClr val="accent1">
                    <a:lumMod val="75000"/>
                  </a:schemeClr>
                </a:solidFill>
              </a:rPr>
              <a:t>والطابعة</a:t>
            </a:r>
            <a:r>
              <a:rPr lang="ar-IQ" sz="2400" dirty="0"/>
              <a:t>، </a:t>
            </a:r>
            <a:r>
              <a:rPr lang="ar-IQ" sz="2400" dirty="0">
                <a:solidFill>
                  <a:schemeClr val="accent1">
                    <a:lumMod val="75000"/>
                  </a:schemeClr>
                </a:solidFill>
              </a:rPr>
              <a:t>ومكبر الصوت</a:t>
            </a:r>
            <a:r>
              <a:rPr lang="ar-IQ" sz="2400" dirty="0"/>
              <a:t>، وبالتالي فإن وحدات الإخراج تعمل على إعادة إنتاج البيانات لتصبح مفهومة للمستخدمين، وفيما يأتي بيان بعض وحدات الإخراج:</a:t>
            </a:r>
          </a:p>
          <a:p>
            <a:pPr algn="just" rtl="1"/>
            <a:endParaRPr lang="ar-IQ" sz="2400" dirty="0"/>
          </a:p>
          <a:p>
            <a:pPr marL="342900" indent="-342900" algn="just" rtl="1">
              <a:buFont typeface="Wingdings" panose="05000000000000000000" pitchFamily="2" charset="2"/>
              <a:buChar char="q"/>
            </a:pPr>
            <a:r>
              <a:rPr lang="ar-IQ" sz="2400" dirty="0">
                <a:solidFill>
                  <a:schemeClr val="accent1">
                    <a:lumMod val="75000"/>
                  </a:schemeClr>
                </a:solidFill>
              </a:rPr>
              <a:t>الشاشة</a:t>
            </a:r>
            <a:r>
              <a:rPr lang="en-US" sz="2400" dirty="0">
                <a:solidFill>
                  <a:schemeClr val="accent1">
                    <a:lumMod val="75000"/>
                  </a:schemeClr>
                </a:solidFill>
              </a:rPr>
              <a:t> </a:t>
            </a:r>
            <a:r>
              <a:rPr lang="en-US" sz="2000" b="1" dirty="0">
                <a:solidFill>
                  <a:schemeClr val="accent1">
                    <a:lumMod val="75000"/>
                  </a:schemeClr>
                </a:solidFill>
              </a:rPr>
              <a:t>(Monitor) </a:t>
            </a:r>
            <a:r>
              <a:rPr lang="ar-IQ" sz="2400" dirty="0">
                <a:solidFill>
                  <a:schemeClr val="accent1">
                    <a:lumMod val="75000"/>
                  </a:schemeClr>
                </a:solidFill>
              </a:rPr>
              <a:t>: </a:t>
            </a:r>
            <a:r>
              <a:rPr lang="ar-IQ" dirty="0"/>
              <a:t>يتم من خلالها استقبال البيانات من الحاسوب، وعرضها على شكل بيانات، ونصوص، وصور للمستخدمين.</a:t>
            </a:r>
          </a:p>
          <a:p>
            <a:pPr marL="342900" indent="-342900" algn="just" rtl="1">
              <a:buFont typeface="Wingdings" panose="05000000000000000000" pitchFamily="2" charset="2"/>
              <a:buChar char="q"/>
            </a:pPr>
            <a:endParaRPr lang="ar-IQ" b="1" dirty="0">
              <a:solidFill>
                <a:schemeClr val="accent1">
                  <a:lumMod val="75000"/>
                </a:schemeClr>
              </a:solidFill>
            </a:endParaRPr>
          </a:p>
          <a:p>
            <a:pPr marL="342900" indent="-342900" algn="just" rtl="1">
              <a:buFont typeface="Wingdings" panose="05000000000000000000" pitchFamily="2" charset="2"/>
              <a:buChar char="q"/>
            </a:pPr>
            <a:r>
              <a:rPr lang="ar-IQ" b="1" dirty="0">
                <a:solidFill>
                  <a:schemeClr val="accent1">
                    <a:lumMod val="75000"/>
                  </a:schemeClr>
                </a:solidFill>
              </a:rPr>
              <a:t> جهاز عرض البيانات</a:t>
            </a:r>
            <a:r>
              <a:rPr lang="en-US" b="1" dirty="0">
                <a:solidFill>
                  <a:schemeClr val="accent1">
                    <a:lumMod val="75000"/>
                  </a:schemeClr>
                </a:solidFill>
              </a:rPr>
              <a:t> (Data Show) </a:t>
            </a:r>
            <a:r>
              <a:rPr lang="ar-IQ" b="1" dirty="0">
                <a:solidFill>
                  <a:schemeClr val="accent1">
                    <a:lumMod val="75000"/>
                  </a:schemeClr>
                </a:solidFill>
              </a:rPr>
              <a:t>: </a:t>
            </a:r>
            <a:r>
              <a:rPr lang="ar-IQ" dirty="0"/>
              <a:t>يتم من خلالها استقبال البيانات، وعرضها على شكل نصوص وصور على حائط أو شاشة معينة للمستخدمين.</a:t>
            </a:r>
          </a:p>
          <a:p>
            <a:pPr marL="342900" indent="-342900" algn="just" rtl="1">
              <a:buFont typeface="Wingdings" panose="05000000000000000000" pitchFamily="2" charset="2"/>
              <a:buChar char="q"/>
            </a:pPr>
            <a:endParaRPr lang="ar-IQ" b="1" dirty="0">
              <a:solidFill>
                <a:schemeClr val="accent1">
                  <a:lumMod val="75000"/>
                </a:schemeClr>
              </a:solidFill>
            </a:endParaRPr>
          </a:p>
          <a:p>
            <a:pPr marL="342900" indent="-342900" algn="just" rtl="1">
              <a:buFont typeface="Wingdings" panose="05000000000000000000" pitchFamily="2" charset="2"/>
              <a:buChar char="q"/>
            </a:pPr>
            <a:r>
              <a:rPr lang="ar-IQ" b="1" dirty="0">
                <a:solidFill>
                  <a:schemeClr val="accent1">
                    <a:lumMod val="75000"/>
                  </a:schemeClr>
                </a:solidFill>
              </a:rPr>
              <a:t>جهاز مكبر الصوت</a:t>
            </a:r>
            <a:r>
              <a:rPr lang="en-US" b="1" dirty="0">
                <a:solidFill>
                  <a:schemeClr val="accent1">
                    <a:lumMod val="75000"/>
                  </a:schemeClr>
                </a:solidFill>
              </a:rPr>
              <a:t>  (Speakers) </a:t>
            </a:r>
            <a:r>
              <a:rPr lang="ar-IQ" b="1" dirty="0">
                <a:solidFill>
                  <a:schemeClr val="accent1">
                    <a:lumMod val="75000"/>
                  </a:schemeClr>
                </a:solidFill>
              </a:rPr>
              <a:t>: </a:t>
            </a:r>
            <a:r>
              <a:rPr lang="ar-IQ" dirty="0"/>
              <a:t>يعمل على استقبال بيانات الصوت من الحاسوب، وإرسالها إلى المستخدمين لسماعها.</a:t>
            </a:r>
          </a:p>
          <a:p>
            <a:pPr algn="r" rtl="1"/>
            <a:endParaRPr lang="ar-IQ" dirty="0"/>
          </a:p>
        </p:txBody>
      </p:sp>
      <p:sp>
        <p:nvSpPr>
          <p:cNvPr id="12" name="Rectangle 11">
            <a:extLst>
              <a:ext uri="{FF2B5EF4-FFF2-40B4-BE49-F238E27FC236}">
                <a16:creationId xmlns:a16="http://schemas.microsoft.com/office/drawing/2014/main" id="{152F5DF7-61AC-4879-BE01-A601309CB119}"/>
              </a:ext>
            </a:extLst>
          </p:cNvPr>
          <p:cNvSpPr/>
          <p:nvPr/>
        </p:nvSpPr>
        <p:spPr>
          <a:xfrm>
            <a:off x="185529" y="6405382"/>
            <a:ext cx="7908472" cy="646331"/>
          </a:xfrm>
          <a:prstGeom prst="rect">
            <a:avLst/>
          </a:prstGeom>
        </p:spPr>
        <p:txBody>
          <a:bodyPr wrap="square">
            <a:spAutoFit/>
          </a:bodyPr>
          <a:lstStyle/>
          <a:p>
            <a:pPr>
              <a:defRPr/>
            </a:pPr>
            <a:r>
              <a:rPr lang="en-GB" dirty="0"/>
              <a:t>University of </a:t>
            </a:r>
            <a:r>
              <a:rPr lang="en-GB" dirty="0" err="1"/>
              <a:t>Basrah</a:t>
            </a:r>
            <a:endParaRPr lang="en-US" sz="1400" b="0" i="0" u="none" strike="noStrike" baseline="0" dirty="0">
              <a:latin typeface="Times New Roman" panose="02020603050405020304" pitchFamily="18" charset="0"/>
            </a:endParaRPr>
          </a:p>
          <a:p>
            <a:pPr>
              <a:defRPr/>
            </a:pPr>
            <a:endParaRPr lang="en-GB" dirty="0"/>
          </a:p>
        </p:txBody>
      </p:sp>
    </p:spTree>
    <p:custDataLst>
      <p:tags r:id="rId1"/>
    </p:custDataLst>
    <p:extLst>
      <p:ext uri="{BB962C8B-B14F-4D97-AF65-F5344CB8AC3E}">
        <p14:creationId xmlns:p14="http://schemas.microsoft.com/office/powerpoint/2010/main" val="1605373268"/>
      </p:ext>
    </p:extLst>
  </p:cSld>
  <p:clrMapOvr>
    <a:masterClrMapping/>
  </p:clrMapOvr>
  <mc:AlternateContent xmlns:mc="http://schemas.openxmlformats.org/markup-compatibility/2006" xmlns:p14="http://schemas.microsoft.com/office/powerpoint/2010/main">
    <mc:Choice Requires="p14">
      <p:transition spd="slow" p14:dur="2000" advTm="52228"/>
    </mc:Choice>
    <mc:Fallback xmlns="">
      <p:transition spd="slow" advTm="5222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circle(in)">
                                      <p:cBhvr>
                                        <p:cTn id="12" dur="20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circle(in)">
                                      <p:cBhvr>
                                        <p:cTn id="17" dur="2000"/>
                                        <p:tgtEl>
                                          <p:spTgt spid="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2">
                                            <p:txEl>
                                              <p:pRg st="6" end="6"/>
                                            </p:txEl>
                                          </p:spTgt>
                                        </p:tgtEl>
                                        <p:attrNameLst>
                                          <p:attrName>style.visibility</p:attrName>
                                        </p:attrNameLst>
                                      </p:cBhvr>
                                      <p:to>
                                        <p:strVal val="visible"/>
                                      </p:to>
                                    </p:set>
                                    <p:animEffect transition="in" filter="wheel(1)">
                                      <p:cBhvr>
                                        <p:cTn id="22" dur="20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flipH="1">
            <a:off x="273556" y="1322045"/>
            <a:ext cx="11514667" cy="0"/>
          </a:xfrm>
          <a:prstGeom prst="line">
            <a:avLst/>
          </a:prstGeom>
          <a:ln w="76200"/>
        </p:spPr>
        <p:style>
          <a:lnRef idx="1">
            <a:schemeClr val="accent1"/>
          </a:lnRef>
          <a:fillRef idx="0">
            <a:schemeClr val="accent1"/>
          </a:fillRef>
          <a:effectRef idx="0">
            <a:schemeClr val="accent1"/>
          </a:effectRef>
          <a:fontRef idx="minor">
            <a:schemeClr val="tx1"/>
          </a:fontRef>
        </p:style>
      </p:cxnSp>
      <p:pic>
        <p:nvPicPr>
          <p:cNvPr id="16" name="Picture 2" descr="Image result for university of basrah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2533" y="63833"/>
            <a:ext cx="1148443" cy="112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9" name="Straight Connector 18">
            <a:extLst>
              <a:ext uri="{FF2B5EF4-FFF2-40B4-BE49-F238E27FC236}">
                <a16:creationId xmlns:a16="http://schemas.microsoft.com/office/drawing/2014/main" id="{5BA06214-1B13-4837-BBC6-F80A38D6FFEB}"/>
              </a:ext>
            </a:extLst>
          </p:cNvPr>
          <p:cNvCxnSpPr/>
          <p:nvPr/>
        </p:nvCxnSpPr>
        <p:spPr>
          <a:xfrm flipH="1">
            <a:off x="304800" y="6412317"/>
            <a:ext cx="11514667"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55C8117D-D719-406B-BAF8-901848ED304B}"/>
              </a:ext>
            </a:extLst>
          </p:cNvPr>
          <p:cNvSpPr txBox="1"/>
          <p:nvPr/>
        </p:nvSpPr>
        <p:spPr>
          <a:xfrm>
            <a:off x="3611050" y="413200"/>
            <a:ext cx="7148944" cy="769441"/>
          </a:xfrm>
          <a:prstGeom prst="rect">
            <a:avLst/>
          </a:prstGeom>
          <a:noFill/>
        </p:spPr>
        <p:txBody>
          <a:bodyPr wrap="square">
            <a:spAutoFit/>
          </a:bodyPr>
          <a:lstStyle/>
          <a:p>
            <a:r>
              <a:rPr lang="ar-IQ" sz="4400" dirty="0"/>
              <a:t>التركيب الداخلي للكمبيوتر</a:t>
            </a:r>
            <a:endParaRPr lang="ar-IQ" sz="4400" b="1" dirty="0"/>
          </a:p>
        </p:txBody>
      </p:sp>
      <p:pic>
        <p:nvPicPr>
          <p:cNvPr id="13" name="Picture 12" descr="A picture containing whiteboard&#10;&#10;Description automatically generated">
            <a:extLst>
              <a:ext uri="{FF2B5EF4-FFF2-40B4-BE49-F238E27FC236}">
                <a16:creationId xmlns:a16="http://schemas.microsoft.com/office/drawing/2014/main" id="{1A6680E8-8C35-484B-9FD7-F280F8BD245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77006" y="28255"/>
            <a:ext cx="842401" cy="1164366"/>
          </a:xfrm>
          <a:prstGeom prst="rect">
            <a:avLst/>
          </a:prstGeom>
        </p:spPr>
      </p:pic>
      <p:sp>
        <p:nvSpPr>
          <p:cNvPr id="14" name="Rectangle 13">
            <a:extLst>
              <a:ext uri="{FF2B5EF4-FFF2-40B4-BE49-F238E27FC236}">
                <a16:creationId xmlns:a16="http://schemas.microsoft.com/office/drawing/2014/main" id="{0D5CFF10-9958-488D-9276-24EA425BD5AB}"/>
              </a:ext>
            </a:extLst>
          </p:cNvPr>
          <p:cNvSpPr/>
          <p:nvPr/>
        </p:nvSpPr>
        <p:spPr>
          <a:xfrm>
            <a:off x="10005392" y="6393873"/>
            <a:ext cx="2061126" cy="5016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IQ" dirty="0">
                <a:solidFill>
                  <a:schemeClr val="tx1"/>
                </a:solidFill>
              </a:rPr>
              <a:t>4</a:t>
            </a:r>
            <a:endParaRPr lang="en-US" dirty="0">
              <a:solidFill>
                <a:schemeClr val="tx1"/>
              </a:solidFill>
            </a:endParaRPr>
          </a:p>
        </p:txBody>
      </p:sp>
      <p:sp>
        <p:nvSpPr>
          <p:cNvPr id="2" name="Rectangle 1">
            <a:extLst>
              <a:ext uri="{FF2B5EF4-FFF2-40B4-BE49-F238E27FC236}">
                <a16:creationId xmlns:a16="http://schemas.microsoft.com/office/drawing/2014/main" id="{F03B801C-CA3C-4FBD-9720-8034C89D3EF5}"/>
              </a:ext>
            </a:extLst>
          </p:cNvPr>
          <p:cNvSpPr/>
          <p:nvPr/>
        </p:nvSpPr>
        <p:spPr>
          <a:xfrm>
            <a:off x="450272" y="1332025"/>
            <a:ext cx="11291455" cy="6186309"/>
          </a:xfrm>
          <a:prstGeom prst="rect">
            <a:avLst/>
          </a:prstGeom>
        </p:spPr>
        <p:txBody>
          <a:bodyPr wrap="square">
            <a:spAutoFit/>
          </a:bodyPr>
          <a:lstStyle/>
          <a:p>
            <a:pPr algn="r" rtl="1"/>
            <a:r>
              <a:rPr lang="ar-IQ" sz="2400" b="1" dirty="0">
                <a:solidFill>
                  <a:schemeClr val="accent1">
                    <a:lumMod val="75000"/>
                  </a:schemeClr>
                </a:solidFill>
              </a:rPr>
              <a:t>المكونات الأساسية : </a:t>
            </a:r>
            <a:endParaRPr lang="ar-IQ" sz="2400" dirty="0"/>
          </a:p>
          <a:p>
            <a:pPr marL="342900" indent="-342900" algn="r" rtl="1">
              <a:lnSpc>
                <a:spcPct val="150000"/>
              </a:lnSpc>
              <a:buFont typeface="Wingdings" panose="05000000000000000000" pitchFamily="2" charset="2"/>
              <a:buChar char="q"/>
            </a:pPr>
            <a:r>
              <a:rPr lang="ar-IQ" sz="2400" dirty="0">
                <a:solidFill>
                  <a:schemeClr val="accent1">
                    <a:lumMod val="75000"/>
                  </a:schemeClr>
                </a:solidFill>
              </a:rPr>
              <a:t>اللوحة الأم</a:t>
            </a:r>
            <a:r>
              <a:rPr lang="en-US" sz="2400" dirty="0">
                <a:solidFill>
                  <a:schemeClr val="accent1">
                    <a:lumMod val="75000"/>
                  </a:schemeClr>
                </a:solidFill>
              </a:rPr>
              <a:t> (Motherboard) </a:t>
            </a:r>
            <a:r>
              <a:rPr lang="ar-IQ" sz="2400" dirty="0">
                <a:solidFill>
                  <a:schemeClr val="accent1">
                    <a:lumMod val="75000"/>
                  </a:schemeClr>
                </a:solidFill>
              </a:rPr>
              <a:t>: </a:t>
            </a:r>
            <a:r>
              <a:rPr lang="ar-IQ" sz="2400" dirty="0"/>
              <a:t>هي اللوحة الرئيسية لدوائر الكمبيوتر الكهربائية. </a:t>
            </a:r>
            <a:endParaRPr lang="en-US" sz="2400" dirty="0"/>
          </a:p>
          <a:p>
            <a:pPr marL="342900" indent="-342900" algn="r" rtl="1">
              <a:lnSpc>
                <a:spcPct val="150000"/>
              </a:lnSpc>
              <a:buClr>
                <a:schemeClr val="accent1">
                  <a:lumMod val="75000"/>
                </a:schemeClr>
              </a:buClr>
              <a:buFont typeface="Wingdings" panose="05000000000000000000" pitchFamily="2" charset="2"/>
              <a:buChar char="q"/>
            </a:pPr>
            <a:r>
              <a:rPr lang="ar-IQ" sz="2400" dirty="0">
                <a:solidFill>
                  <a:schemeClr val="accent1">
                    <a:lumMod val="75000"/>
                  </a:schemeClr>
                </a:solidFill>
              </a:rPr>
              <a:t>وحدة المعالجة المركزية</a:t>
            </a:r>
            <a:r>
              <a:rPr lang="en-US" sz="2400" dirty="0">
                <a:solidFill>
                  <a:schemeClr val="accent1">
                    <a:lumMod val="75000"/>
                  </a:schemeClr>
                </a:solidFill>
              </a:rPr>
              <a:t>CPU </a:t>
            </a:r>
            <a:r>
              <a:rPr lang="ar-IQ" sz="2400" dirty="0">
                <a:solidFill>
                  <a:schemeClr val="accent1">
                    <a:lumMod val="75000"/>
                  </a:schemeClr>
                </a:solidFill>
              </a:rPr>
              <a:t>: </a:t>
            </a:r>
            <a:r>
              <a:rPr lang="ar-IQ" sz="2400" dirty="0"/>
              <a:t>هي وحدة موجودة داخل صندوق الكمبيوتر مثبتة على اللوحة الأم والتي يطلق عليها مخ الكمبيوتر.</a:t>
            </a:r>
            <a:endParaRPr lang="en-US" sz="2400" dirty="0"/>
          </a:p>
          <a:p>
            <a:pPr marL="342900" indent="-342900" algn="r" rtl="1">
              <a:lnSpc>
                <a:spcPct val="150000"/>
              </a:lnSpc>
              <a:buClr>
                <a:schemeClr val="accent1">
                  <a:lumMod val="75000"/>
                </a:schemeClr>
              </a:buClr>
              <a:buFont typeface="Wingdings" panose="05000000000000000000" pitchFamily="2" charset="2"/>
              <a:buChar char="q"/>
            </a:pPr>
            <a:r>
              <a:rPr lang="ar-IQ" sz="2400" dirty="0">
                <a:solidFill>
                  <a:schemeClr val="accent1">
                    <a:lumMod val="75000"/>
                  </a:schemeClr>
                </a:solidFill>
              </a:rPr>
              <a:t>ذاكرة الوصول العشوائي</a:t>
            </a:r>
            <a:r>
              <a:rPr lang="en-US" sz="2400" dirty="0">
                <a:solidFill>
                  <a:schemeClr val="accent1">
                    <a:lumMod val="75000"/>
                  </a:schemeClr>
                </a:solidFill>
              </a:rPr>
              <a:t>RAM </a:t>
            </a:r>
            <a:r>
              <a:rPr lang="ar-IQ" sz="2400" dirty="0">
                <a:solidFill>
                  <a:schemeClr val="accent1">
                    <a:lumMod val="75000"/>
                  </a:schemeClr>
                </a:solidFill>
              </a:rPr>
              <a:t>: </a:t>
            </a:r>
            <a:r>
              <a:rPr lang="ar-IQ" sz="2400" dirty="0"/>
              <a:t>هي عبارة عن ذاكرة الكمبيوتر قصيرة الأمد لتخزين بيانات محددة لوقت قصير إلى الحين الحاجة لها. </a:t>
            </a:r>
            <a:endParaRPr lang="en-US" sz="2400" dirty="0"/>
          </a:p>
          <a:p>
            <a:pPr marL="342900" indent="-342900" algn="r" rtl="1">
              <a:buClr>
                <a:schemeClr val="accent1">
                  <a:lumMod val="75000"/>
                </a:schemeClr>
              </a:buClr>
              <a:buFont typeface="Wingdings" panose="05000000000000000000" pitchFamily="2" charset="2"/>
              <a:buChar char="q"/>
            </a:pPr>
            <a:r>
              <a:rPr lang="ar-IQ" sz="2400" dirty="0">
                <a:solidFill>
                  <a:schemeClr val="accent1">
                    <a:lumMod val="75000"/>
                  </a:schemeClr>
                </a:solidFill>
              </a:rPr>
              <a:t>القرص الصلب</a:t>
            </a:r>
            <a:r>
              <a:rPr lang="en-US" sz="2400" dirty="0">
                <a:solidFill>
                  <a:schemeClr val="accent1">
                    <a:lumMod val="75000"/>
                  </a:schemeClr>
                </a:solidFill>
              </a:rPr>
              <a:t> HARD Disk </a:t>
            </a:r>
            <a:r>
              <a:rPr lang="ar-IQ" sz="2400" dirty="0">
                <a:solidFill>
                  <a:schemeClr val="accent1">
                    <a:lumMod val="75000"/>
                  </a:schemeClr>
                </a:solidFill>
              </a:rPr>
              <a:t>: </a:t>
            </a:r>
            <a:r>
              <a:rPr lang="ar-IQ" sz="2400" dirty="0"/>
              <a:t>هو المكان الذي يتم تخزين النظام التشغيلي فيه بالإضافة للوثائق والملفات الأخرى، وهو عبارة ذاكرة طويلة الأمد. </a:t>
            </a:r>
            <a:endParaRPr lang="en-US" sz="2400" dirty="0"/>
          </a:p>
          <a:p>
            <a:pPr algn="r" rtl="1">
              <a:buClr>
                <a:schemeClr val="accent1">
                  <a:lumMod val="75000"/>
                </a:schemeClr>
              </a:buClr>
            </a:pPr>
            <a:endParaRPr lang="en-US" sz="2400" dirty="0"/>
          </a:p>
          <a:p>
            <a:pPr marL="342900" indent="-342900" algn="r" rtl="1">
              <a:buClr>
                <a:schemeClr val="accent1">
                  <a:lumMod val="75000"/>
                </a:schemeClr>
              </a:buClr>
              <a:buFont typeface="Wingdings" panose="05000000000000000000" pitchFamily="2" charset="2"/>
              <a:buChar char="q"/>
            </a:pPr>
            <a:r>
              <a:rPr lang="ar-IQ" sz="2400" dirty="0">
                <a:solidFill>
                  <a:schemeClr val="accent1">
                    <a:lumMod val="75000"/>
                  </a:schemeClr>
                </a:solidFill>
              </a:rPr>
              <a:t>البطاقات التعريفية</a:t>
            </a:r>
            <a:r>
              <a:rPr lang="en-US" sz="2400" dirty="0">
                <a:solidFill>
                  <a:schemeClr val="accent1">
                    <a:lumMod val="75000"/>
                  </a:schemeClr>
                </a:solidFill>
              </a:rPr>
              <a:t>  CARDS </a:t>
            </a:r>
            <a:r>
              <a:rPr lang="ar-IQ" sz="2400" dirty="0">
                <a:solidFill>
                  <a:schemeClr val="accent1">
                    <a:lumMod val="75000"/>
                  </a:schemeClr>
                </a:solidFill>
              </a:rPr>
              <a:t>: </a:t>
            </a:r>
            <a:r>
              <a:rPr lang="ar-IQ" sz="2400" dirty="0"/>
              <a:t>مثل بطاقة تعريف الصوت وبطاقة تعريف الفيديو والإنترنت وغيرها من الملحقات.</a:t>
            </a:r>
            <a:br>
              <a:rPr lang="ar-IQ" sz="2400" dirty="0"/>
            </a:br>
            <a:r>
              <a:rPr lang="ar-IQ" sz="2400" dirty="0"/>
              <a:t>			</a:t>
            </a:r>
            <a:br>
              <a:rPr lang="ar-IQ" sz="2400" dirty="0"/>
            </a:br>
            <a:br>
              <a:rPr lang="ar-IQ" sz="2400" dirty="0"/>
            </a:br>
            <a:endParaRPr lang="en-US" sz="2400" dirty="0">
              <a:cs typeface="+mj-cs"/>
            </a:endParaRPr>
          </a:p>
        </p:txBody>
      </p:sp>
      <p:sp>
        <p:nvSpPr>
          <p:cNvPr id="12" name="Rectangle 11">
            <a:extLst>
              <a:ext uri="{FF2B5EF4-FFF2-40B4-BE49-F238E27FC236}">
                <a16:creationId xmlns:a16="http://schemas.microsoft.com/office/drawing/2014/main" id="{934E2F4F-330C-4F90-A322-894D0B8DBFAA}"/>
              </a:ext>
            </a:extLst>
          </p:cNvPr>
          <p:cNvSpPr/>
          <p:nvPr/>
        </p:nvSpPr>
        <p:spPr>
          <a:xfrm>
            <a:off x="185529" y="6405382"/>
            <a:ext cx="7908472" cy="646331"/>
          </a:xfrm>
          <a:prstGeom prst="rect">
            <a:avLst/>
          </a:prstGeom>
        </p:spPr>
        <p:txBody>
          <a:bodyPr wrap="square">
            <a:spAutoFit/>
          </a:bodyPr>
          <a:lstStyle/>
          <a:p>
            <a:pPr>
              <a:defRPr/>
            </a:pPr>
            <a:r>
              <a:rPr lang="en-GB" dirty="0"/>
              <a:t>University of </a:t>
            </a:r>
            <a:r>
              <a:rPr lang="en-GB" dirty="0" err="1"/>
              <a:t>Basrah</a:t>
            </a:r>
            <a:endParaRPr lang="en-US" sz="1400" b="0" i="0" u="none" strike="noStrike" baseline="0" dirty="0">
              <a:latin typeface="Times New Roman" panose="02020603050405020304" pitchFamily="18" charset="0"/>
            </a:endParaRPr>
          </a:p>
          <a:p>
            <a:pPr>
              <a:defRPr/>
            </a:pPr>
            <a:endParaRPr lang="en-GB" dirty="0"/>
          </a:p>
        </p:txBody>
      </p:sp>
    </p:spTree>
    <p:custDataLst>
      <p:tags r:id="rId1"/>
    </p:custDataLst>
    <p:extLst>
      <p:ext uri="{BB962C8B-B14F-4D97-AF65-F5344CB8AC3E}">
        <p14:creationId xmlns:p14="http://schemas.microsoft.com/office/powerpoint/2010/main" val="1603985616"/>
      </p:ext>
    </p:extLst>
  </p:cSld>
  <p:clrMapOvr>
    <a:masterClrMapping/>
  </p:clrMapOvr>
  <mc:AlternateContent xmlns:mc="http://schemas.openxmlformats.org/markup-compatibility/2006" xmlns:p14="http://schemas.microsoft.com/office/powerpoint/2010/main">
    <mc:Choice Requires="p14">
      <p:transition spd="slow" p14:dur="2000" advTm="52228"/>
    </mc:Choice>
    <mc:Fallback xmlns="">
      <p:transition spd="slow" advTm="5222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1000"/>
                                        <p:tgtEl>
                                          <p:spTgt spid="2">
                                            <p:txEl>
                                              <p:pRg st="1" end="1"/>
                                            </p:txEl>
                                          </p:spTgt>
                                        </p:tgtEl>
                                      </p:cBhvr>
                                    </p:animEffect>
                                    <p:anim calcmode="lin" valueType="num">
                                      <p:cBhvr>
                                        <p:cTn id="13"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Effect transition="in" filter="fade">
                                      <p:cBhvr>
                                        <p:cTn id="19" dur="500"/>
                                        <p:tgtEl>
                                          <p:spTgt spid="2">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
                                            <p:txEl>
                                              <p:pRg st="3" end="3"/>
                                            </p:txEl>
                                          </p:spTgt>
                                        </p:tgtEl>
                                        <p:attrNameLst>
                                          <p:attrName>style.visibility</p:attrName>
                                        </p:attrNameLst>
                                      </p:cBhvr>
                                      <p:to>
                                        <p:strVal val="visible"/>
                                      </p:to>
                                    </p:set>
                                    <p:animEffect transition="in" filter="fade">
                                      <p:cBhvr>
                                        <p:cTn id="24" dur="500"/>
                                        <p:tgtEl>
                                          <p:spTgt spid="2">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flipH="1">
            <a:off x="273556" y="1437316"/>
            <a:ext cx="11514667" cy="0"/>
          </a:xfrm>
          <a:prstGeom prst="line">
            <a:avLst/>
          </a:prstGeom>
          <a:ln w="76200"/>
        </p:spPr>
        <p:style>
          <a:lnRef idx="1">
            <a:schemeClr val="accent1"/>
          </a:lnRef>
          <a:fillRef idx="0">
            <a:schemeClr val="accent1"/>
          </a:fillRef>
          <a:effectRef idx="0">
            <a:schemeClr val="accent1"/>
          </a:effectRef>
          <a:fontRef idx="minor">
            <a:schemeClr val="tx1"/>
          </a:fontRef>
        </p:style>
      </p:cxnSp>
      <p:pic>
        <p:nvPicPr>
          <p:cNvPr id="16" name="Picture 2" descr="Image result for university of basrah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517" y="195296"/>
            <a:ext cx="1148443" cy="112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9" name="Straight Connector 18">
            <a:extLst>
              <a:ext uri="{FF2B5EF4-FFF2-40B4-BE49-F238E27FC236}">
                <a16:creationId xmlns:a16="http://schemas.microsoft.com/office/drawing/2014/main" id="{5BA06214-1B13-4837-BBC6-F80A38D6FFEB}"/>
              </a:ext>
            </a:extLst>
          </p:cNvPr>
          <p:cNvCxnSpPr/>
          <p:nvPr/>
        </p:nvCxnSpPr>
        <p:spPr>
          <a:xfrm flipH="1">
            <a:off x="304800" y="6412317"/>
            <a:ext cx="11514667"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55C8117D-D719-406B-BAF8-901848ED304B}"/>
              </a:ext>
            </a:extLst>
          </p:cNvPr>
          <p:cNvSpPr txBox="1"/>
          <p:nvPr/>
        </p:nvSpPr>
        <p:spPr>
          <a:xfrm>
            <a:off x="3976080" y="401438"/>
            <a:ext cx="7148944" cy="769441"/>
          </a:xfrm>
          <a:prstGeom prst="rect">
            <a:avLst/>
          </a:prstGeom>
          <a:noFill/>
        </p:spPr>
        <p:txBody>
          <a:bodyPr wrap="square">
            <a:spAutoFit/>
          </a:bodyPr>
          <a:lstStyle/>
          <a:p>
            <a:r>
              <a:rPr lang="ar-IQ" sz="4400" b="1" i="0" u="none" strike="noStrike" baseline="0" dirty="0">
                <a:latin typeface="Simplified Arabic" panose="02020603050405020304" pitchFamily="18" charset="-78"/>
                <a:cs typeface="+mj-cs"/>
              </a:rPr>
              <a:t>وحدة المعالجة المركزية</a:t>
            </a:r>
            <a:endParaRPr lang="ar-IQ" sz="4400" b="1" dirty="0"/>
          </a:p>
        </p:txBody>
      </p:sp>
      <p:pic>
        <p:nvPicPr>
          <p:cNvPr id="13" name="Picture 12" descr="A picture containing whiteboard&#10;&#10;Description automatically generated">
            <a:extLst>
              <a:ext uri="{FF2B5EF4-FFF2-40B4-BE49-F238E27FC236}">
                <a16:creationId xmlns:a16="http://schemas.microsoft.com/office/drawing/2014/main" id="{1A6680E8-8C35-484B-9FD7-F280F8BD245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53794" y="105024"/>
            <a:ext cx="942461" cy="1128788"/>
          </a:xfrm>
          <a:prstGeom prst="rect">
            <a:avLst/>
          </a:prstGeom>
        </p:spPr>
      </p:pic>
      <p:sp>
        <p:nvSpPr>
          <p:cNvPr id="14" name="Rectangle 13">
            <a:extLst>
              <a:ext uri="{FF2B5EF4-FFF2-40B4-BE49-F238E27FC236}">
                <a16:creationId xmlns:a16="http://schemas.microsoft.com/office/drawing/2014/main" id="{0D5CFF10-9958-488D-9276-24EA425BD5AB}"/>
              </a:ext>
            </a:extLst>
          </p:cNvPr>
          <p:cNvSpPr/>
          <p:nvPr/>
        </p:nvSpPr>
        <p:spPr>
          <a:xfrm>
            <a:off x="10005392" y="6393873"/>
            <a:ext cx="2061126" cy="5016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IQ" dirty="0">
                <a:solidFill>
                  <a:schemeClr val="tx1"/>
                </a:solidFill>
              </a:rPr>
              <a:t>5</a:t>
            </a:r>
            <a:endParaRPr lang="en-US" dirty="0">
              <a:solidFill>
                <a:schemeClr val="tx1"/>
              </a:solidFill>
            </a:endParaRPr>
          </a:p>
        </p:txBody>
      </p:sp>
      <p:sp>
        <p:nvSpPr>
          <p:cNvPr id="2" name="Rectangle 1">
            <a:extLst>
              <a:ext uri="{FF2B5EF4-FFF2-40B4-BE49-F238E27FC236}">
                <a16:creationId xmlns:a16="http://schemas.microsoft.com/office/drawing/2014/main" id="{F03B801C-CA3C-4FBD-9720-8034C89D3EF5}"/>
              </a:ext>
            </a:extLst>
          </p:cNvPr>
          <p:cNvSpPr/>
          <p:nvPr/>
        </p:nvSpPr>
        <p:spPr>
          <a:xfrm>
            <a:off x="1491584" y="1527588"/>
            <a:ext cx="11291455" cy="5759718"/>
          </a:xfrm>
          <a:prstGeom prst="rect">
            <a:avLst/>
          </a:prstGeom>
        </p:spPr>
        <p:txBody>
          <a:bodyPr wrap="square">
            <a:spAutoFit/>
          </a:bodyPr>
          <a:lstStyle/>
          <a:p>
            <a:pPr marL="2171700" lvl="4" indent="-342900" algn="just" rtl="1">
              <a:lnSpc>
                <a:spcPct val="150000"/>
              </a:lnSpc>
              <a:buClr>
                <a:schemeClr val="accent1">
                  <a:lumMod val="75000"/>
                </a:schemeClr>
              </a:buClr>
              <a:buFont typeface="Wingdings" panose="05000000000000000000" pitchFamily="2" charset="2"/>
              <a:buChar char="q"/>
            </a:pPr>
            <a:r>
              <a:rPr lang="ar-IQ" sz="2000" b="1" dirty="0">
                <a:solidFill>
                  <a:schemeClr val="accent1">
                    <a:lumMod val="75000"/>
                  </a:schemeClr>
                </a:solidFill>
              </a:rPr>
              <a:t>وحدة المعالجة المركزية </a:t>
            </a:r>
            <a:r>
              <a:rPr lang="en-US" sz="2000" b="1" dirty="0">
                <a:solidFill>
                  <a:schemeClr val="accent1">
                    <a:lumMod val="75000"/>
                  </a:schemeClr>
                </a:solidFill>
              </a:rPr>
              <a:t>Central Processing Unit</a:t>
            </a:r>
            <a:r>
              <a:rPr lang="en-US" sz="2000" dirty="0"/>
              <a:t>، </a:t>
            </a:r>
            <a:r>
              <a:rPr lang="ar-IQ" sz="2000" dirty="0"/>
              <a:t>يرمز لها اختصاراً بـ</a:t>
            </a:r>
            <a:r>
              <a:rPr lang="en-US" sz="2000" dirty="0"/>
              <a:t> </a:t>
            </a:r>
            <a:r>
              <a:rPr lang="en-US" sz="2000" b="1" dirty="0">
                <a:solidFill>
                  <a:schemeClr val="accent1">
                    <a:lumMod val="75000"/>
                  </a:schemeClr>
                </a:solidFill>
              </a:rPr>
              <a:t>CPU</a:t>
            </a:r>
            <a:r>
              <a:rPr lang="en-US" sz="2000" dirty="0"/>
              <a:t>, </a:t>
            </a:r>
            <a:r>
              <a:rPr lang="ar-IQ" sz="2000" dirty="0"/>
              <a:t>وتعرف أحياناً باسم المعالج </a:t>
            </a:r>
            <a:r>
              <a:rPr lang="en-US" sz="2000" dirty="0"/>
              <a:t>(</a:t>
            </a:r>
            <a:r>
              <a:rPr lang="en-US" sz="2000" b="1" dirty="0">
                <a:solidFill>
                  <a:schemeClr val="accent1">
                    <a:lumMod val="75000"/>
                  </a:schemeClr>
                </a:solidFill>
              </a:rPr>
              <a:t>Processor</a:t>
            </a:r>
            <a:r>
              <a:rPr lang="en-US" sz="2000" dirty="0"/>
              <a:t>)، </a:t>
            </a:r>
            <a:r>
              <a:rPr lang="ar-IQ" sz="2000" dirty="0"/>
              <a:t>وتصنّف على أنّها من المكوّنات الأساسيّة في جهاز الحاسوب؛ وتقع على عاتقها مسؤوليّة تفسير التعليمات الموجّهة لجهاز الحاسوب ومعالجة ما تتضمنه البرمجيّات من بيانات.</a:t>
            </a:r>
            <a:endParaRPr lang="en-US" sz="2000" dirty="0"/>
          </a:p>
          <a:p>
            <a:pPr marL="342900" indent="-342900" algn="just" rtl="1">
              <a:lnSpc>
                <a:spcPct val="150000"/>
              </a:lnSpc>
              <a:buClr>
                <a:schemeClr val="accent1">
                  <a:lumMod val="75000"/>
                </a:schemeClr>
              </a:buClr>
              <a:buFont typeface="Wingdings" panose="05000000000000000000" pitchFamily="2" charset="2"/>
              <a:buChar char="q"/>
            </a:pPr>
            <a:endParaRPr lang="en-US" sz="2000" dirty="0"/>
          </a:p>
          <a:p>
            <a:pPr marL="2171700" lvl="4" indent="-342900" algn="just" rtl="1">
              <a:lnSpc>
                <a:spcPct val="150000"/>
              </a:lnSpc>
              <a:buClr>
                <a:schemeClr val="accent1">
                  <a:lumMod val="75000"/>
                </a:schemeClr>
              </a:buClr>
              <a:buFont typeface="Wingdings" panose="05000000000000000000" pitchFamily="2" charset="2"/>
              <a:buChar char="q"/>
            </a:pPr>
            <a:r>
              <a:rPr lang="ar-IQ" sz="2000" dirty="0"/>
              <a:t>وحدة المعالجة المركزيّة من أكثر مكوّنات الحواسيب الدقيقة أهمية إلى جانب الذاكرة الرئيسية ووحدات الإدخال والإخراج أيضاً</a:t>
            </a:r>
            <a:r>
              <a:rPr lang="en-US" sz="2000" dirty="0"/>
              <a:t>.</a:t>
            </a:r>
          </a:p>
          <a:p>
            <a:pPr marL="2171700" lvl="4" indent="-342900" algn="just" rtl="1">
              <a:lnSpc>
                <a:spcPct val="150000"/>
              </a:lnSpc>
              <a:buClr>
                <a:schemeClr val="accent1">
                  <a:lumMod val="75000"/>
                </a:schemeClr>
              </a:buClr>
              <a:buFont typeface="Wingdings" panose="05000000000000000000" pitchFamily="2" charset="2"/>
              <a:buChar char="q"/>
            </a:pPr>
            <a:endParaRPr lang="en-US" sz="2000" dirty="0"/>
          </a:p>
          <a:p>
            <a:pPr marL="2171700" lvl="4" indent="-342900" algn="just" rtl="1">
              <a:lnSpc>
                <a:spcPct val="150000"/>
              </a:lnSpc>
              <a:buClr>
                <a:schemeClr val="accent1">
                  <a:lumMod val="75000"/>
                </a:schemeClr>
              </a:buClr>
              <a:buFont typeface="Wingdings" panose="05000000000000000000" pitchFamily="2" charset="2"/>
              <a:buChar char="q"/>
            </a:pPr>
            <a:r>
              <a:rPr lang="ar-IQ" sz="2000" dirty="0"/>
              <a:t>ممكن اعتبار وحدة المعالجة المركزية </a:t>
            </a:r>
            <a:r>
              <a:rPr lang="en-US" sz="2000" b="1" dirty="0">
                <a:solidFill>
                  <a:schemeClr val="accent1">
                    <a:lumMod val="75000"/>
                  </a:schemeClr>
                </a:solidFill>
              </a:rPr>
              <a:t>CPU)</a:t>
            </a:r>
            <a:r>
              <a:rPr lang="ar-IQ" sz="2000" b="1" dirty="0">
                <a:solidFill>
                  <a:schemeClr val="accent1">
                    <a:lumMod val="75000"/>
                  </a:schemeClr>
                </a:solidFill>
              </a:rPr>
              <a:t>) </a:t>
            </a:r>
            <a:r>
              <a:rPr lang="ar-IQ" sz="2000" dirty="0"/>
              <a:t>للكمبيوتر بأنها القلب والدماغ له، فكل عملية يتم إجراؤها على جهاز الحاسوب لا بد وأن تمر من خلال هذه الوحدة ويتم معالجتها فيها، وبالتالي فإن كفاءة الكمبيوتر ترتكز في المبدأ على عمليات رياضية بسيطة التي ينظمها ويتحكم بها وحدة المعالجة المركزية.</a:t>
            </a:r>
            <a:br>
              <a:rPr lang="ar-IQ" sz="2400" dirty="0"/>
            </a:br>
            <a:br>
              <a:rPr lang="ar-IQ" sz="2400" dirty="0"/>
            </a:br>
            <a:endParaRPr lang="en-US" sz="2400" dirty="0">
              <a:cs typeface="+mj-cs"/>
            </a:endParaRPr>
          </a:p>
        </p:txBody>
      </p:sp>
      <p:sp>
        <p:nvSpPr>
          <p:cNvPr id="12" name="Rectangle 11">
            <a:extLst>
              <a:ext uri="{FF2B5EF4-FFF2-40B4-BE49-F238E27FC236}">
                <a16:creationId xmlns:a16="http://schemas.microsoft.com/office/drawing/2014/main" id="{3A880425-5B62-415B-82A1-0460830CBFC5}"/>
              </a:ext>
            </a:extLst>
          </p:cNvPr>
          <p:cNvSpPr/>
          <p:nvPr/>
        </p:nvSpPr>
        <p:spPr>
          <a:xfrm>
            <a:off x="185529" y="6405382"/>
            <a:ext cx="7908472" cy="646331"/>
          </a:xfrm>
          <a:prstGeom prst="rect">
            <a:avLst/>
          </a:prstGeom>
        </p:spPr>
        <p:txBody>
          <a:bodyPr wrap="square">
            <a:spAutoFit/>
          </a:bodyPr>
          <a:lstStyle/>
          <a:p>
            <a:pPr>
              <a:defRPr/>
            </a:pPr>
            <a:r>
              <a:rPr lang="en-GB" dirty="0"/>
              <a:t>University of </a:t>
            </a:r>
            <a:r>
              <a:rPr lang="en-GB" dirty="0" err="1"/>
              <a:t>Basrah</a:t>
            </a:r>
            <a:endParaRPr lang="en-US" sz="1400" b="0" i="0" u="none" strike="noStrike" baseline="0" dirty="0">
              <a:latin typeface="Times New Roman" panose="02020603050405020304" pitchFamily="18" charset="0"/>
            </a:endParaRPr>
          </a:p>
          <a:p>
            <a:pPr>
              <a:defRPr/>
            </a:pPr>
            <a:endParaRPr lang="en-GB" dirty="0"/>
          </a:p>
        </p:txBody>
      </p:sp>
    </p:spTree>
    <p:custDataLst>
      <p:tags r:id="rId1"/>
    </p:custDataLst>
    <p:extLst>
      <p:ext uri="{BB962C8B-B14F-4D97-AF65-F5344CB8AC3E}">
        <p14:creationId xmlns:p14="http://schemas.microsoft.com/office/powerpoint/2010/main" val="217561608"/>
      </p:ext>
    </p:extLst>
  </p:cSld>
  <p:clrMapOvr>
    <a:masterClrMapping/>
  </p:clrMapOvr>
  <mc:AlternateContent xmlns:mc="http://schemas.openxmlformats.org/markup-compatibility/2006" xmlns:p14="http://schemas.microsoft.com/office/powerpoint/2010/main">
    <mc:Choice Requires="p14">
      <p:transition spd="slow" p14:dur="2000" advTm="52228"/>
    </mc:Choice>
    <mc:Fallback xmlns="">
      <p:transition spd="slow" advTm="5222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1000"/>
                                        <p:tgtEl>
                                          <p:spTgt spid="2">
                                            <p:txEl>
                                              <p:pRg st="2" end="2"/>
                                            </p:txEl>
                                          </p:spTgt>
                                        </p:tgtEl>
                                      </p:cBhvr>
                                    </p:animEffect>
                                    <p:anim calcmode="lin" valueType="num">
                                      <p:cBhvr>
                                        <p:cTn id="13"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fade">
                                      <p:cBhvr>
                                        <p:cTn id="19" dur="1000"/>
                                        <p:tgtEl>
                                          <p:spTgt spid="2">
                                            <p:txEl>
                                              <p:pRg st="4" end="4"/>
                                            </p:txEl>
                                          </p:spTgt>
                                        </p:tgtEl>
                                      </p:cBhvr>
                                    </p:animEffect>
                                    <p:anim calcmode="lin" valueType="num">
                                      <p:cBhvr>
                                        <p:cTn id="20"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21"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flipH="1">
            <a:off x="273556" y="1437316"/>
            <a:ext cx="11514667" cy="0"/>
          </a:xfrm>
          <a:prstGeom prst="line">
            <a:avLst/>
          </a:prstGeom>
          <a:ln w="76200"/>
        </p:spPr>
        <p:style>
          <a:lnRef idx="1">
            <a:schemeClr val="accent1"/>
          </a:lnRef>
          <a:fillRef idx="0">
            <a:schemeClr val="accent1"/>
          </a:fillRef>
          <a:effectRef idx="0">
            <a:schemeClr val="accent1"/>
          </a:effectRef>
          <a:fontRef idx="minor">
            <a:schemeClr val="tx1"/>
          </a:fontRef>
        </p:style>
      </p:cxnSp>
      <p:pic>
        <p:nvPicPr>
          <p:cNvPr id="16" name="Picture 2" descr="Image result for university of basrah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517" y="195296"/>
            <a:ext cx="1148443" cy="112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9" name="Straight Connector 18">
            <a:extLst>
              <a:ext uri="{FF2B5EF4-FFF2-40B4-BE49-F238E27FC236}">
                <a16:creationId xmlns:a16="http://schemas.microsoft.com/office/drawing/2014/main" id="{5BA06214-1B13-4837-BBC6-F80A38D6FFEB}"/>
              </a:ext>
            </a:extLst>
          </p:cNvPr>
          <p:cNvCxnSpPr/>
          <p:nvPr/>
        </p:nvCxnSpPr>
        <p:spPr>
          <a:xfrm flipH="1">
            <a:off x="304800" y="6412317"/>
            <a:ext cx="11514667"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55C8117D-D719-406B-BAF8-901848ED304B}"/>
              </a:ext>
            </a:extLst>
          </p:cNvPr>
          <p:cNvSpPr txBox="1"/>
          <p:nvPr/>
        </p:nvSpPr>
        <p:spPr>
          <a:xfrm>
            <a:off x="3363521" y="371636"/>
            <a:ext cx="7148944" cy="769441"/>
          </a:xfrm>
          <a:prstGeom prst="rect">
            <a:avLst/>
          </a:prstGeom>
          <a:noFill/>
        </p:spPr>
        <p:txBody>
          <a:bodyPr wrap="square">
            <a:spAutoFit/>
          </a:bodyPr>
          <a:lstStyle/>
          <a:p>
            <a:r>
              <a:rPr lang="ar-IQ" sz="4400" b="1" i="0" u="none" strike="noStrike" baseline="0" dirty="0">
                <a:latin typeface="Simplified Arabic" panose="02020603050405020304" pitchFamily="18" charset="-78"/>
                <a:cs typeface="+mj-cs"/>
              </a:rPr>
              <a:t>اللوحة الرئيسية في الحاسوب</a:t>
            </a:r>
            <a:endParaRPr lang="ar-IQ" sz="4400" b="1" dirty="0"/>
          </a:p>
        </p:txBody>
      </p:sp>
      <p:pic>
        <p:nvPicPr>
          <p:cNvPr id="13" name="Picture 12" descr="A picture containing whiteboard&#10;&#10;Description automatically generated">
            <a:extLst>
              <a:ext uri="{FF2B5EF4-FFF2-40B4-BE49-F238E27FC236}">
                <a16:creationId xmlns:a16="http://schemas.microsoft.com/office/drawing/2014/main" id="{1A6680E8-8C35-484B-9FD7-F280F8BD245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53794" y="105023"/>
            <a:ext cx="942461" cy="1302669"/>
          </a:xfrm>
          <a:prstGeom prst="rect">
            <a:avLst/>
          </a:prstGeom>
        </p:spPr>
      </p:pic>
      <p:sp>
        <p:nvSpPr>
          <p:cNvPr id="14" name="Rectangle 13">
            <a:extLst>
              <a:ext uri="{FF2B5EF4-FFF2-40B4-BE49-F238E27FC236}">
                <a16:creationId xmlns:a16="http://schemas.microsoft.com/office/drawing/2014/main" id="{0D5CFF10-9958-488D-9276-24EA425BD5AB}"/>
              </a:ext>
            </a:extLst>
          </p:cNvPr>
          <p:cNvSpPr/>
          <p:nvPr/>
        </p:nvSpPr>
        <p:spPr>
          <a:xfrm>
            <a:off x="10005392" y="6393873"/>
            <a:ext cx="2061126" cy="5016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IQ" dirty="0">
                <a:solidFill>
                  <a:schemeClr val="tx1"/>
                </a:solidFill>
              </a:rPr>
              <a:t>6</a:t>
            </a:r>
            <a:endParaRPr lang="en-US" dirty="0">
              <a:solidFill>
                <a:schemeClr val="tx1"/>
              </a:solidFill>
            </a:endParaRPr>
          </a:p>
        </p:txBody>
      </p:sp>
      <p:sp>
        <p:nvSpPr>
          <p:cNvPr id="2" name="Rectangle 1">
            <a:extLst>
              <a:ext uri="{FF2B5EF4-FFF2-40B4-BE49-F238E27FC236}">
                <a16:creationId xmlns:a16="http://schemas.microsoft.com/office/drawing/2014/main" id="{F03B801C-CA3C-4FBD-9720-8034C89D3EF5}"/>
              </a:ext>
            </a:extLst>
          </p:cNvPr>
          <p:cNvSpPr/>
          <p:nvPr/>
        </p:nvSpPr>
        <p:spPr>
          <a:xfrm>
            <a:off x="748097" y="1843772"/>
            <a:ext cx="10695806" cy="4374724"/>
          </a:xfrm>
          <a:prstGeom prst="rect">
            <a:avLst/>
          </a:prstGeom>
        </p:spPr>
        <p:txBody>
          <a:bodyPr wrap="square">
            <a:spAutoFit/>
          </a:bodyPr>
          <a:lstStyle/>
          <a:p>
            <a:pPr marL="342900" indent="-342900" algn="just" rtl="1">
              <a:lnSpc>
                <a:spcPct val="150000"/>
              </a:lnSpc>
              <a:buClr>
                <a:schemeClr val="accent1">
                  <a:lumMod val="75000"/>
                </a:schemeClr>
              </a:buClr>
              <a:buFont typeface="Wingdings" panose="05000000000000000000" pitchFamily="2" charset="2"/>
              <a:buChar char="q"/>
            </a:pPr>
            <a:r>
              <a:rPr lang="ar-IQ" sz="2000" dirty="0"/>
              <a:t>تعرف اللوحة الرئيسية في جهاز الحاسوب  </a:t>
            </a:r>
            <a:r>
              <a:rPr lang="en-US" sz="2000" dirty="0">
                <a:solidFill>
                  <a:schemeClr val="accent1">
                    <a:lumMod val="75000"/>
                  </a:schemeClr>
                </a:solidFill>
              </a:rPr>
              <a:t>Mainboard) </a:t>
            </a:r>
            <a:r>
              <a:rPr lang="ar-IQ" sz="2000" dirty="0"/>
              <a:t>) باسم اللوحة الأم </a:t>
            </a:r>
            <a:r>
              <a:rPr lang="en-US" sz="2000" dirty="0">
                <a:solidFill>
                  <a:schemeClr val="accent1">
                    <a:lumMod val="75000"/>
                  </a:schemeClr>
                </a:solidFill>
              </a:rPr>
              <a:t>Motherboard)</a:t>
            </a:r>
            <a:r>
              <a:rPr lang="ar-IQ" sz="2000" dirty="0">
                <a:solidFill>
                  <a:schemeClr val="accent1">
                    <a:lumMod val="75000"/>
                  </a:schemeClr>
                </a:solidFill>
              </a:rPr>
              <a:t>)</a:t>
            </a:r>
            <a:r>
              <a:rPr lang="en-US" sz="2000" dirty="0"/>
              <a:t>، </a:t>
            </a:r>
            <a:r>
              <a:rPr lang="ar-IQ" sz="2000" dirty="0"/>
              <a:t>أو اللوحة الأساسية (</a:t>
            </a:r>
            <a:r>
              <a:rPr lang="en-US" sz="2000" dirty="0"/>
              <a:t>Base board) </a:t>
            </a:r>
            <a:r>
              <a:rPr lang="ar-IQ" sz="2000" dirty="0"/>
              <a:t> أو حتى لوحة الدارات الرئيسية </a:t>
            </a:r>
            <a:r>
              <a:rPr lang="en-US" sz="2000" dirty="0">
                <a:solidFill>
                  <a:schemeClr val="accent1">
                    <a:lumMod val="75000"/>
                  </a:schemeClr>
                </a:solidFill>
              </a:rPr>
              <a:t>Main circuit board)</a:t>
            </a:r>
            <a:r>
              <a:rPr lang="ar-IQ" sz="2000" dirty="0">
                <a:solidFill>
                  <a:schemeClr val="accent1">
                    <a:lumMod val="75000"/>
                  </a:schemeClr>
                </a:solidFill>
              </a:rPr>
              <a:t>)</a:t>
            </a:r>
            <a:r>
              <a:rPr lang="en-US" sz="2000" dirty="0"/>
              <a:t>، </a:t>
            </a:r>
            <a:r>
              <a:rPr lang="ar-IQ" sz="2000" dirty="0"/>
              <a:t>وهي عبارة عن جزء مصنوع من مادة غير موصلة، وعادة ما تكون من البلاستيك المُقوى، ويوجد عليها العديد من المكونات الرئيسية والمهمة لجهاز الحاسوب.</a:t>
            </a:r>
          </a:p>
          <a:p>
            <a:pPr marL="342900" indent="-342900" algn="just" rtl="1">
              <a:lnSpc>
                <a:spcPct val="150000"/>
              </a:lnSpc>
              <a:buClr>
                <a:schemeClr val="accent1">
                  <a:lumMod val="75000"/>
                </a:schemeClr>
              </a:buClr>
              <a:buFont typeface="Wingdings" panose="05000000000000000000" pitchFamily="2" charset="2"/>
              <a:buChar char="q"/>
            </a:pPr>
            <a:endParaRPr lang="ar-IQ" sz="2000" dirty="0"/>
          </a:p>
          <a:p>
            <a:pPr marL="342900" indent="-342900" algn="just" rtl="1">
              <a:lnSpc>
                <a:spcPct val="150000"/>
              </a:lnSpc>
              <a:buClr>
                <a:schemeClr val="accent1">
                  <a:lumMod val="75000"/>
                </a:schemeClr>
              </a:buClr>
              <a:buFont typeface="Wingdings" panose="05000000000000000000" pitchFamily="2" charset="2"/>
              <a:buChar char="q"/>
            </a:pPr>
            <a:r>
              <a:rPr lang="ar-IQ" sz="2000" dirty="0"/>
              <a:t>مكونات اللوحة الرئيسية في الحاسوب </a:t>
            </a:r>
            <a:r>
              <a:rPr lang="ar-IQ" sz="2000" b="1" dirty="0">
                <a:solidFill>
                  <a:schemeClr val="accent1">
                    <a:lumMod val="75000"/>
                  </a:schemeClr>
                </a:solidFill>
              </a:rPr>
              <a:t>دوائر الإدخال والإخراج </a:t>
            </a:r>
            <a:r>
              <a:rPr lang="ar-IQ" sz="2000" dirty="0"/>
              <a:t>تحتوي اللوحة الأساسية في جهاز الحاسوب على العديد من الدوائر التي تختص بالتعامل مع بعض مكونات الحاسوب الطرفية، سواءً </a:t>
            </a:r>
            <a:r>
              <a:rPr lang="ar-IQ" sz="2000" b="1" dirty="0">
                <a:solidFill>
                  <a:schemeClr val="accent1">
                    <a:lumMod val="75000"/>
                  </a:schemeClr>
                </a:solidFill>
              </a:rPr>
              <a:t>الداخلية منها</a:t>
            </a:r>
            <a:r>
              <a:rPr lang="ar-IQ" sz="2000" dirty="0"/>
              <a:t>، مثل: محرك الأقراص المدمجة أو القرص الصلب، أو حتى </a:t>
            </a:r>
            <a:r>
              <a:rPr lang="ar-IQ" sz="2000" b="1" dirty="0">
                <a:solidFill>
                  <a:schemeClr val="accent1">
                    <a:lumMod val="75000"/>
                  </a:schemeClr>
                </a:solidFill>
              </a:rPr>
              <a:t>الخارجية منها</a:t>
            </a:r>
            <a:r>
              <a:rPr lang="ar-IQ" sz="2000" dirty="0"/>
              <a:t> مثل: لوحة المفاتيح، أو السماعات، أو الفأرة، وغيرها</a:t>
            </a:r>
            <a:br>
              <a:rPr lang="ar-IQ" sz="2400" dirty="0"/>
            </a:br>
            <a:endParaRPr lang="ar-IQ" sz="2400" dirty="0"/>
          </a:p>
          <a:p>
            <a:pPr algn="r" rtl="1">
              <a:lnSpc>
                <a:spcPct val="150000"/>
              </a:lnSpc>
            </a:pPr>
            <a:endParaRPr lang="en-US" sz="2400" dirty="0">
              <a:cs typeface="+mj-cs"/>
            </a:endParaRPr>
          </a:p>
        </p:txBody>
      </p:sp>
      <p:sp>
        <p:nvSpPr>
          <p:cNvPr id="12" name="Rectangle 11">
            <a:extLst>
              <a:ext uri="{FF2B5EF4-FFF2-40B4-BE49-F238E27FC236}">
                <a16:creationId xmlns:a16="http://schemas.microsoft.com/office/drawing/2014/main" id="{04811018-6230-43E0-AAC1-E2EBE5FF7C52}"/>
              </a:ext>
            </a:extLst>
          </p:cNvPr>
          <p:cNvSpPr/>
          <p:nvPr/>
        </p:nvSpPr>
        <p:spPr>
          <a:xfrm>
            <a:off x="185529" y="6405382"/>
            <a:ext cx="7908472" cy="646331"/>
          </a:xfrm>
          <a:prstGeom prst="rect">
            <a:avLst/>
          </a:prstGeom>
        </p:spPr>
        <p:txBody>
          <a:bodyPr wrap="square">
            <a:spAutoFit/>
          </a:bodyPr>
          <a:lstStyle/>
          <a:p>
            <a:pPr>
              <a:defRPr/>
            </a:pPr>
            <a:r>
              <a:rPr lang="en-GB" dirty="0"/>
              <a:t>University of </a:t>
            </a:r>
            <a:r>
              <a:rPr lang="en-GB" dirty="0" err="1"/>
              <a:t>Basrah</a:t>
            </a:r>
            <a:endParaRPr lang="en-US" sz="1400" b="0" i="0" u="none" strike="noStrike" baseline="0" dirty="0">
              <a:latin typeface="Times New Roman" panose="02020603050405020304" pitchFamily="18" charset="0"/>
            </a:endParaRPr>
          </a:p>
          <a:p>
            <a:pPr>
              <a:defRPr/>
            </a:pPr>
            <a:endParaRPr lang="en-GB" dirty="0"/>
          </a:p>
        </p:txBody>
      </p:sp>
    </p:spTree>
    <p:custDataLst>
      <p:tags r:id="rId1"/>
    </p:custDataLst>
    <p:extLst>
      <p:ext uri="{BB962C8B-B14F-4D97-AF65-F5344CB8AC3E}">
        <p14:creationId xmlns:p14="http://schemas.microsoft.com/office/powerpoint/2010/main" val="3621893822"/>
      </p:ext>
    </p:extLst>
  </p:cSld>
  <p:clrMapOvr>
    <a:masterClrMapping/>
  </p:clrMapOvr>
  <mc:AlternateContent xmlns:mc="http://schemas.openxmlformats.org/markup-compatibility/2006" xmlns:p14="http://schemas.microsoft.com/office/powerpoint/2010/main">
    <mc:Choice Requires="p14">
      <p:transition spd="slow" p14:dur="2000" advTm="52228"/>
    </mc:Choice>
    <mc:Fallback xmlns="">
      <p:transition spd="slow" advTm="5222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fade">
                                      <p:cBhvr>
                                        <p:cTn id="14" dur="1000"/>
                                        <p:tgtEl>
                                          <p:spTgt spid="2">
                                            <p:txEl>
                                              <p:pRg st="2" end="2"/>
                                            </p:txEl>
                                          </p:spTgt>
                                        </p:tgtEl>
                                      </p:cBhvr>
                                    </p:animEffect>
                                    <p:anim calcmode="lin" valueType="num">
                                      <p:cBhvr>
                                        <p:cTn id="15"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flipH="1">
            <a:off x="273556" y="1437316"/>
            <a:ext cx="11514667" cy="0"/>
          </a:xfrm>
          <a:prstGeom prst="line">
            <a:avLst/>
          </a:prstGeom>
          <a:ln w="76200"/>
        </p:spPr>
        <p:style>
          <a:lnRef idx="1">
            <a:schemeClr val="accent1"/>
          </a:lnRef>
          <a:fillRef idx="0">
            <a:schemeClr val="accent1"/>
          </a:fillRef>
          <a:effectRef idx="0">
            <a:schemeClr val="accent1"/>
          </a:effectRef>
          <a:fontRef idx="minor">
            <a:schemeClr val="tx1"/>
          </a:fontRef>
        </p:style>
      </p:cxnSp>
      <p:pic>
        <p:nvPicPr>
          <p:cNvPr id="16" name="Picture 2" descr="Image result for university of basrah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517" y="195296"/>
            <a:ext cx="1148443" cy="112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9" name="Straight Connector 18">
            <a:extLst>
              <a:ext uri="{FF2B5EF4-FFF2-40B4-BE49-F238E27FC236}">
                <a16:creationId xmlns:a16="http://schemas.microsoft.com/office/drawing/2014/main" id="{5BA06214-1B13-4837-BBC6-F80A38D6FFEB}"/>
              </a:ext>
            </a:extLst>
          </p:cNvPr>
          <p:cNvCxnSpPr/>
          <p:nvPr/>
        </p:nvCxnSpPr>
        <p:spPr>
          <a:xfrm flipH="1">
            <a:off x="304800" y="6412317"/>
            <a:ext cx="11514667"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55C8117D-D719-406B-BAF8-901848ED304B}"/>
              </a:ext>
            </a:extLst>
          </p:cNvPr>
          <p:cNvSpPr txBox="1"/>
          <p:nvPr/>
        </p:nvSpPr>
        <p:spPr>
          <a:xfrm>
            <a:off x="3603219" y="371636"/>
            <a:ext cx="7148944" cy="769441"/>
          </a:xfrm>
          <a:prstGeom prst="rect">
            <a:avLst/>
          </a:prstGeom>
          <a:noFill/>
        </p:spPr>
        <p:txBody>
          <a:bodyPr wrap="square">
            <a:spAutoFit/>
          </a:bodyPr>
          <a:lstStyle/>
          <a:p>
            <a:r>
              <a:rPr lang="ar-IQ" sz="4400" dirty="0"/>
              <a:t>مكونات جهاز الكمبيوتر</a:t>
            </a:r>
            <a:endParaRPr lang="ar-IQ" sz="4400" b="1" dirty="0"/>
          </a:p>
        </p:txBody>
      </p:sp>
      <p:pic>
        <p:nvPicPr>
          <p:cNvPr id="13" name="Picture 12" descr="A picture containing whiteboard&#10;&#10;Description automatically generated">
            <a:extLst>
              <a:ext uri="{FF2B5EF4-FFF2-40B4-BE49-F238E27FC236}">
                <a16:creationId xmlns:a16="http://schemas.microsoft.com/office/drawing/2014/main" id="{1A6680E8-8C35-484B-9FD7-F280F8BD245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53794" y="105023"/>
            <a:ext cx="942461" cy="1302669"/>
          </a:xfrm>
          <a:prstGeom prst="rect">
            <a:avLst/>
          </a:prstGeom>
        </p:spPr>
      </p:pic>
      <p:sp>
        <p:nvSpPr>
          <p:cNvPr id="14" name="Rectangle 13">
            <a:extLst>
              <a:ext uri="{FF2B5EF4-FFF2-40B4-BE49-F238E27FC236}">
                <a16:creationId xmlns:a16="http://schemas.microsoft.com/office/drawing/2014/main" id="{0D5CFF10-9958-488D-9276-24EA425BD5AB}"/>
              </a:ext>
            </a:extLst>
          </p:cNvPr>
          <p:cNvSpPr/>
          <p:nvPr/>
        </p:nvSpPr>
        <p:spPr>
          <a:xfrm>
            <a:off x="10005392" y="6393873"/>
            <a:ext cx="2061126" cy="5016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IQ" dirty="0">
                <a:solidFill>
                  <a:schemeClr val="tx1"/>
                </a:solidFill>
              </a:rPr>
              <a:t>7</a:t>
            </a:r>
            <a:endParaRPr lang="en-US" dirty="0">
              <a:solidFill>
                <a:schemeClr val="tx1"/>
              </a:solidFill>
            </a:endParaRPr>
          </a:p>
        </p:txBody>
      </p:sp>
      <p:sp>
        <p:nvSpPr>
          <p:cNvPr id="2" name="Rectangle 1">
            <a:extLst>
              <a:ext uri="{FF2B5EF4-FFF2-40B4-BE49-F238E27FC236}">
                <a16:creationId xmlns:a16="http://schemas.microsoft.com/office/drawing/2014/main" id="{F03B801C-CA3C-4FBD-9720-8034C89D3EF5}"/>
              </a:ext>
            </a:extLst>
          </p:cNvPr>
          <p:cNvSpPr/>
          <p:nvPr/>
        </p:nvSpPr>
        <p:spPr>
          <a:xfrm>
            <a:off x="304800" y="1466941"/>
            <a:ext cx="11291455" cy="4893647"/>
          </a:xfrm>
          <a:prstGeom prst="rect">
            <a:avLst/>
          </a:prstGeom>
        </p:spPr>
        <p:txBody>
          <a:bodyPr wrap="square">
            <a:spAutoFit/>
          </a:bodyPr>
          <a:lstStyle/>
          <a:p>
            <a:pPr marL="342900" indent="-342900" algn="just" rtl="1">
              <a:buFont typeface="Wingdings" panose="05000000000000000000" pitchFamily="2" charset="2"/>
              <a:buChar char="q"/>
            </a:pPr>
            <a:r>
              <a:rPr lang="ar-IQ" sz="2400" b="1" dirty="0">
                <a:solidFill>
                  <a:schemeClr val="accent1">
                    <a:lumMod val="75000"/>
                  </a:schemeClr>
                </a:solidFill>
                <a:cs typeface="+mj-cs"/>
              </a:rPr>
              <a:t>مكونات جهاز الكمبيوتر </a:t>
            </a:r>
            <a:r>
              <a:rPr lang="ar-IQ" sz="2400" dirty="0">
                <a:cs typeface="+mj-cs"/>
              </a:rPr>
              <a:t>يتكوّن جهاز الكمبيوتر من</a:t>
            </a:r>
            <a:r>
              <a:rPr lang="ar-IQ" sz="2400" dirty="0">
                <a:solidFill>
                  <a:schemeClr val="accent1">
                    <a:lumMod val="75000"/>
                  </a:schemeClr>
                </a:solidFill>
                <a:cs typeface="+mj-cs"/>
              </a:rPr>
              <a:t>: مكوناتٍ ماديّة</a:t>
            </a:r>
            <a:r>
              <a:rPr lang="en-US" sz="2400" b="1" dirty="0">
                <a:solidFill>
                  <a:schemeClr val="accent1">
                    <a:lumMod val="75000"/>
                  </a:schemeClr>
                </a:solidFill>
                <a:cs typeface="+mj-cs"/>
              </a:rPr>
              <a:t>Hardware) </a:t>
            </a:r>
            <a:r>
              <a:rPr lang="ar-IQ" sz="2400" b="1" dirty="0">
                <a:solidFill>
                  <a:schemeClr val="accent1">
                    <a:lumMod val="75000"/>
                  </a:schemeClr>
                </a:solidFill>
                <a:cs typeface="+mj-cs"/>
              </a:rPr>
              <a:t>)</a:t>
            </a:r>
          </a:p>
          <a:p>
            <a:pPr algn="just" rtl="1"/>
            <a:r>
              <a:rPr lang="ar-IQ" sz="2400" dirty="0">
                <a:cs typeface="+mj-cs"/>
              </a:rPr>
              <a:t> </a:t>
            </a:r>
          </a:p>
          <a:p>
            <a:pPr algn="just" rtl="1"/>
            <a:r>
              <a:rPr lang="ar-IQ" sz="2400" dirty="0">
                <a:cs typeface="+mj-cs"/>
              </a:rPr>
              <a:t>وهي التي تظهر </a:t>
            </a:r>
            <a:r>
              <a:rPr lang="ar-IQ" sz="2400" b="1" dirty="0">
                <a:solidFill>
                  <a:schemeClr val="accent1">
                    <a:lumMod val="75000"/>
                  </a:schemeClr>
                </a:solidFill>
                <a:cs typeface="+mj-cs"/>
              </a:rPr>
              <a:t>من الجهاز </a:t>
            </a:r>
            <a:r>
              <a:rPr lang="ar-IQ" sz="2400" dirty="0">
                <a:cs typeface="+mj-cs"/>
              </a:rPr>
              <a:t>ويمكن </a:t>
            </a:r>
            <a:r>
              <a:rPr lang="ar-IQ" sz="2400" b="1" dirty="0">
                <a:solidFill>
                  <a:schemeClr val="accent1">
                    <a:lumMod val="75000"/>
                  </a:schemeClr>
                </a:solidFill>
                <a:cs typeface="+mj-cs"/>
              </a:rPr>
              <a:t>لمسها ومشاهدتها</a:t>
            </a:r>
            <a:r>
              <a:rPr lang="ar-IQ" sz="2400" dirty="0">
                <a:cs typeface="+mj-cs"/>
              </a:rPr>
              <a:t>، ولا يمكن لها العمل وحدَها من دون المكوِّن الآخر وهو </a:t>
            </a:r>
            <a:r>
              <a:rPr lang="ar-IQ" sz="2400" dirty="0">
                <a:solidFill>
                  <a:schemeClr val="accent1">
                    <a:lumMod val="75000"/>
                  </a:schemeClr>
                </a:solidFill>
                <a:cs typeface="+mj-cs"/>
              </a:rPr>
              <a:t>البرامج</a:t>
            </a:r>
            <a:r>
              <a:rPr lang="ar-IQ" sz="2400" dirty="0">
                <a:cs typeface="+mj-cs"/>
              </a:rPr>
              <a:t>، ومن الأمثلة على </a:t>
            </a:r>
            <a:r>
              <a:rPr lang="ar-IQ" sz="2400" dirty="0">
                <a:solidFill>
                  <a:schemeClr val="accent1">
                    <a:lumMod val="75000"/>
                  </a:schemeClr>
                </a:solidFill>
                <a:cs typeface="+mj-cs"/>
              </a:rPr>
              <a:t>المكوِّنات الماديّة</a:t>
            </a:r>
            <a:r>
              <a:rPr lang="ar-IQ" sz="2400" dirty="0">
                <a:cs typeface="+mj-cs"/>
              </a:rPr>
              <a:t>:</a:t>
            </a:r>
            <a:endParaRPr lang="en-US" sz="2400" dirty="0">
              <a:cs typeface="+mj-cs"/>
            </a:endParaRPr>
          </a:p>
          <a:p>
            <a:pPr algn="just" rtl="1"/>
            <a:endParaRPr lang="ar-IQ" sz="2400" dirty="0">
              <a:cs typeface="+mj-cs"/>
            </a:endParaRPr>
          </a:p>
          <a:p>
            <a:pPr marL="342900" indent="-342900" algn="just" rtl="1">
              <a:buFont typeface="Arial" panose="020B0604020202020204" pitchFamily="34" charset="0"/>
              <a:buChar char="•"/>
            </a:pPr>
            <a:r>
              <a:rPr lang="ar-IQ" sz="2400" dirty="0">
                <a:solidFill>
                  <a:srgbClr val="C00000"/>
                </a:solidFill>
                <a:cs typeface="+mj-cs"/>
              </a:rPr>
              <a:t> وحدات التخزين منها الذاكرة العشوائية (</a:t>
            </a:r>
            <a:r>
              <a:rPr lang="en-US" sz="2400" dirty="0">
                <a:solidFill>
                  <a:srgbClr val="C00000"/>
                </a:solidFill>
                <a:cs typeface="+mj-cs"/>
              </a:rPr>
              <a:t>RAM</a:t>
            </a:r>
            <a:r>
              <a:rPr lang="ar-IQ" sz="2400" dirty="0">
                <a:solidFill>
                  <a:srgbClr val="C00000"/>
                </a:solidFill>
                <a:cs typeface="+mj-cs"/>
              </a:rPr>
              <a:t>)</a:t>
            </a:r>
            <a:endParaRPr lang="en-US" sz="2400" dirty="0">
              <a:solidFill>
                <a:srgbClr val="C00000"/>
              </a:solidFill>
              <a:cs typeface="+mj-cs"/>
            </a:endParaRPr>
          </a:p>
          <a:p>
            <a:pPr marL="342900" indent="-342900" algn="just" rtl="1">
              <a:buFont typeface="Arial" panose="020B0604020202020204" pitchFamily="34" charset="0"/>
              <a:buChar char="•"/>
            </a:pPr>
            <a:r>
              <a:rPr lang="ar-IQ" sz="2400" dirty="0">
                <a:solidFill>
                  <a:srgbClr val="C00000"/>
                </a:solidFill>
                <a:cs typeface="+mj-cs"/>
              </a:rPr>
              <a:t>وذاكرة القراءة فقط</a:t>
            </a:r>
            <a:r>
              <a:rPr lang="en-US" sz="2400" dirty="0">
                <a:solidFill>
                  <a:srgbClr val="C00000"/>
                </a:solidFill>
                <a:cs typeface="+mj-cs"/>
              </a:rPr>
              <a:t> (ROM) </a:t>
            </a:r>
          </a:p>
          <a:p>
            <a:pPr marL="342900" indent="-342900" algn="just" rtl="1">
              <a:buFont typeface="Arial" panose="020B0604020202020204" pitchFamily="34" charset="0"/>
              <a:buChar char="•"/>
            </a:pPr>
            <a:r>
              <a:rPr lang="ar-IQ" sz="2400" dirty="0">
                <a:solidFill>
                  <a:srgbClr val="C00000"/>
                </a:solidFill>
                <a:cs typeface="+mj-cs"/>
              </a:rPr>
              <a:t>ووحدات الإدخال؛ مثل لوحة المفاتيح والفأرة والقلم الضوئي، ووحدات الإخراج مثل الشاشة والطابعة والسماعات. </a:t>
            </a:r>
            <a:endParaRPr lang="en-US" sz="2400" dirty="0">
              <a:solidFill>
                <a:srgbClr val="C00000"/>
              </a:solidFill>
              <a:cs typeface="+mj-cs"/>
            </a:endParaRPr>
          </a:p>
          <a:p>
            <a:pPr marL="342900" indent="-342900" algn="just" rtl="1">
              <a:buFont typeface="Arial" panose="020B0604020202020204" pitchFamily="34" charset="0"/>
              <a:buChar char="•"/>
            </a:pPr>
            <a:endParaRPr lang="en-US" sz="2400" dirty="0">
              <a:cs typeface="+mj-cs"/>
            </a:endParaRPr>
          </a:p>
          <a:p>
            <a:pPr marL="342900" indent="-342900" algn="just" rtl="1">
              <a:buClr>
                <a:schemeClr val="accent1">
                  <a:lumMod val="75000"/>
                </a:schemeClr>
              </a:buClr>
              <a:buFont typeface="Wingdings" panose="05000000000000000000" pitchFamily="2" charset="2"/>
              <a:buChar char="q"/>
            </a:pPr>
            <a:r>
              <a:rPr lang="ar-IQ" sz="2400" dirty="0">
                <a:cs typeface="+mj-cs"/>
              </a:rPr>
              <a:t>مكوناتٍ غير ماديّة </a:t>
            </a:r>
            <a:r>
              <a:rPr lang="ar-IQ" sz="2400" dirty="0">
                <a:solidFill>
                  <a:schemeClr val="accent1">
                    <a:lumMod val="75000"/>
                  </a:schemeClr>
                </a:solidFill>
                <a:cs typeface="+mj-cs"/>
              </a:rPr>
              <a:t>أو البرمجيات </a:t>
            </a:r>
            <a:r>
              <a:rPr lang="en-US" sz="2400" dirty="0">
                <a:solidFill>
                  <a:schemeClr val="accent1">
                    <a:lumMod val="75000"/>
                  </a:schemeClr>
                </a:solidFill>
                <a:cs typeface="+mj-cs"/>
              </a:rPr>
              <a:t> (Software)</a:t>
            </a:r>
            <a:r>
              <a:rPr lang="en-US" sz="2400" dirty="0">
                <a:cs typeface="+mj-cs"/>
              </a:rPr>
              <a:t> </a:t>
            </a:r>
            <a:r>
              <a:rPr lang="ar-IQ" sz="2400" dirty="0">
                <a:cs typeface="+mj-cs"/>
              </a:rPr>
              <a:t>تعمل على تشغيل الجهاز وتوضِّح له ما هي الأمور التي يمكن العمل بها وتطبيقها، وتحتاج البرامج إلى المكوِّنات الماديّة من أجل أن يتم تفعيلها، ويمكن للمستخدم تنزيل ما يشاء من البرامج التي يمكن تشغيلها على المكوِّنات الماديّة، ومن أمثلة البرامج </a:t>
            </a:r>
            <a:r>
              <a:rPr lang="ar-IQ" sz="2400" b="1" dirty="0">
                <a:solidFill>
                  <a:schemeClr val="accent1">
                    <a:lumMod val="75000"/>
                  </a:schemeClr>
                </a:solidFill>
                <a:cs typeface="+mj-cs"/>
              </a:rPr>
              <a:t>مايكروسوفت</a:t>
            </a:r>
            <a:r>
              <a:rPr lang="en-US" sz="2400" b="1" dirty="0">
                <a:solidFill>
                  <a:schemeClr val="accent1">
                    <a:lumMod val="75000"/>
                  </a:schemeClr>
                </a:solidFill>
                <a:cs typeface="+mj-cs"/>
              </a:rPr>
              <a:t> </a:t>
            </a:r>
            <a:r>
              <a:rPr lang="ar-IQ" sz="2400" b="1" dirty="0">
                <a:solidFill>
                  <a:schemeClr val="accent1">
                    <a:lumMod val="75000"/>
                  </a:schemeClr>
                </a:solidFill>
                <a:cs typeface="+mj-cs"/>
              </a:rPr>
              <a:t>اوفيس</a:t>
            </a:r>
            <a:r>
              <a:rPr lang="ar-IQ" sz="2400" dirty="0">
                <a:cs typeface="+mj-cs"/>
              </a:rPr>
              <a:t>.</a:t>
            </a:r>
            <a:br>
              <a:rPr lang="ar-IQ" sz="2400" dirty="0">
                <a:cs typeface="+mj-cs"/>
              </a:rPr>
            </a:br>
            <a:endParaRPr lang="ar-IQ" sz="2400" dirty="0">
              <a:cs typeface="+mj-cs"/>
            </a:endParaRPr>
          </a:p>
        </p:txBody>
      </p:sp>
      <p:sp>
        <p:nvSpPr>
          <p:cNvPr id="12" name="Rectangle 11">
            <a:extLst>
              <a:ext uri="{FF2B5EF4-FFF2-40B4-BE49-F238E27FC236}">
                <a16:creationId xmlns:a16="http://schemas.microsoft.com/office/drawing/2014/main" id="{DBEB09E4-1A84-4F5C-9144-4D9BE2D258E8}"/>
              </a:ext>
            </a:extLst>
          </p:cNvPr>
          <p:cNvSpPr/>
          <p:nvPr/>
        </p:nvSpPr>
        <p:spPr>
          <a:xfrm>
            <a:off x="185529" y="6405382"/>
            <a:ext cx="7908472" cy="646331"/>
          </a:xfrm>
          <a:prstGeom prst="rect">
            <a:avLst/>
          </a:prstGeom>
        </p:spPr>
        <p:txBody>
          <a:bodyPr wrap="square">
            <a:spAutoFit/>
          </a:bodyPr>
          <a:lstStyle/>
          <a:p>
            <a:pPr>
              <a:defRPr/>
            </a:pPr>
            <a:r>
              <a:rPr lang="en-GB" dirty="0"/>
              <a:t>University of </a:t>
            </a:r>
            <a:r>
              <a:rPr lang="en-GB" dirty="0" err="1"/>
              <a:t>Basrah</a:t>
            </a:r>
            <a:endParaRPr lang="en-US" sz="1400" b="0" i="0" u="none" strike="noStrike" baseline="0" dirty="0">
              <a:latin typeface="Times New Roman" panose="02020603050405020304" pitchFamily="18" charset="0"/>
            </a:endParaRPr>
          </a:p>
          <a:p>
            <a:pPr>
              <a:defRPr/>
            </a:pPr>
            <a:endParaRPr lang="en-GB" dirty="0"/>
          </a:p>
        </p:txBody>
      </p:sp>
    </p:spTree>
    <p:custDataLst>
      <p:tags r:id="rId1"/>
    </p:custDataLst>
    <p:extLst>
      <p:ext uri="{BB962C8B-B14F-4D97-AF65-F5344CB8AC3E}">
        <p14:creationId xmlns:p14="http://schemas.microsoft.com/office/powerpoint/2010/main" val="2660910588"/>
      </p:ext>
    </p:extLst>
  </p:cSld>
  <p:clrMapOvr>
    <a:masterClrMapping/>
  </p:clrMapOvr>
  <mc:AlternateContent xmlns:mc="http://schemas.openxmlformats.org/markup-compatibility/2006" xmlns:p14="http://schemas.microsoft.com/office/powerpoint/2010/main">
    <mc:Choice Requires="p14">
      <p:transition spd="slow" p14:dur="2000" advTm="52228"/>
    </mc:Choice>
    <mc:Fallback xmlns="">
      <p:transition spd="slow" advTm="5222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barn(inVertical)">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barn(inVertical)">
                                      <p:cBhvr>
                                        <p:cTn id="17" dur="500"/>
                                        <p:tgtEl>
                                          <p:spTgt spid="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barn(inVertical)">
                                      <p:cBhvr>
                                        <p:cTn id="22" dur="500"/>
                                        <p:tgtEl>
                                          <p:spTgt spid="2">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animEffect transition="in" filter="barn(inVertical)">
                                      <p:cBhvr>
                                        <p:cTn id="27" dur="500"/>
                                        <p:tgtEl>
                                          <p:spTgt spid="2">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2">
                                            <p:txEl>
                                              <p:pRg st="8" end="8"/>
                                            </p:txEl>
                                          </p:spTgt>
                                        </p:tgtEl>
                                        <p:attrNameLst>
                                          <p:attrName>style.visibility</p:attrName>
                                        </p:attrNameLst>
                                      </p:cBhvr>
                                      <p:to>
                                        <p:strVal val="visible"/>
                                      </p:to>
                                    </p:set>
                                    <p:animEffect transition="in" filter="wipe(down)">
                                      <p:cBhvr>
                                        <p:cTn id="32"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flipH="1">
            <a:off x="273556" y="1437316"/>
            <a:ext cx="11514667" cy="0"/>
          </a:xfrm>
          <a:prstGeom prst="line">
            <a:avLst/>
          </a:prstGeom>
          <a:ln w="76200"/>
        </p:spPr>
        <p:style>
          <a:lnRef idx="1">
            <a:schemeClr val="accent1"/>
          </a:lnRef>
          <a:fillRef idx="0">
            <a:schemeClr val="accent1"/>
          </a:fillRef>
          <a:effectRef idx="0">
            <a:schemeClr val="accent1"/>
          </a:effectRef>
          <a:fontRef idx="minor">
            <a:schemeClr val="tx1"/>
          </a:fontRef>
        </p:style>
      </p:cxnSp>
      <p:pic>
        <p:nvPicPr>
          <p:cNvPr id="16" name="Picture 2" descr="Image result for university of basrah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517" y="195296"/>
            <a:ext cx="1148443" cy="112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7" name="Group 16">
            <a:extLst>
              <a:ext uri="{FF2B5EF4-FFF2-40B4-BE49-F238E27FC236}">
                <a16:creationId xmlns:a16="http://schemas.microsoft.com/office/drawing/2014/main" id="{EF240524-FD1C-4D7A-81C5-EC549C440BAE}"/>
              </a:ext>
            </a:extLst>
          </p:cNvPr>
          <p:cNvGrpSpPr/>
          <p:nvPr/>
        </p:nvGrpSpPr>
        <p:grpSpPr>
          <a:xfrm>
            <a:off x="185529" y="6405382"/>
            <a:ext cx="11633938" cy="646331"/>
            <a:chOff x="185529" y="6405382"/>
            <a:chExt cx="11633938" cy="646331"/>
          </a:xfrm>
        </p:grpSpPr>
        <p:cxnSp>
          <p:nvCxnSpPr>
            <p:cNvPr id="19" name="Straight Connector 18">
              <a:extLst>
                <a:ext uri="{FF2B5EF4-FFF2-40B4-BE49-F238E27FC236}">
                  <a16:creationId xmlns:a16="http://schemas.microsoft.com/office/drawing/2014/main" id="{5BA06214-1B13-4837-BBC6-F80A38D6FFEB}"/>
                </a:ext>
              </a:extLst>
            </p:cNvPr>
            <p:cNvCxnSpPr/>
            <p:nvPr/>
          </p:nvCxnSpPr>
          <p:spPr>
            <a:xfrm flipH="1">
              <a:off x="304800" y="6412317"/>
              <a:ext cx="11514667"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BBFDE99E-14D5-4903-9CE7-4F43A9CB7AB8}"/>
                </a:ext>
              </a:extLst>
            </p:cNvPr>
            <p:cNvSpPr/>
            <p:nvPr/>
          </p:nvSpPr>
          <p:spPr>
            <a:xfrm>
              <a:off x="185529" y="6405382"/>
              <a:ext cx="7908472" cy="646331"/>
            </a:xfrm>
            <a:prstGeom prst="rect">
              <a:avLst/>
            </a:prstGeom>
          </p:spPr>
          <p:txBody>
            <a:bodyPr wrap="square">
              <a:spAutoFit/>
            </a:bodyPr>
            <a:lstStyle/>
            <a:p>
              <a:pPr>
                <a:defRPr/>
              </a:pPr>
              <a:r>
                <a:rPr lang="en-GB" dirty="0"/>
                <a:t>University of </a:t>
              </a:r>
              <a:r>
                <a:rPr lang="en-GB" dirty="0" err="1"/>
                <a:t>Basrah</a:t>
              </a:r>
              <a:r>
                <a:rPr lang="en-GB" dirty="0"/>
                <a:t> – </a:t>
              </a:r>
              <a:r>
                <a:rPr lang="en-US" dirty="0"/>
                <a:t>AL-</a:t>
              </a:r>
              <a:r>
                <a:rPr lang="en-US" dirty="0" err="1"/>
                <a:t>Zahraa</a:t>
              </a:r>
              <a:r>
                <a:rPr lang="en-US" dirty="0"/>
                <a:t> College of Medicine</a:t>
              </a:r>
              <a:r>
                <a:rPr lang="en-US" sz="1400" b="0" i="0" u="none" strike="noStrike" baseline="0" dirty="0">
                  <a:latin typeface="Times New Roman" panose="02020603050405020304" pitchFamily="18" charset="0"/>
                </a:rPr>
                <a:t> </a:t>
              </a:r>
            </a:p>
            <a:p>
              <a:pPr>
                <a:defRPr/>
              </a:pPr>
              <a:endParaRPr lang="en-GB" dirty="0"/>
            </a:p>
          </p:txBody>
        </p:sp>
      </p:grpSp>
      <p:sp>
        <p:nvSpPr>
          <p:cNvPr id="21" name="TextBox 20">
            <a:extLst>
              <a:ext uri="{FF2B5EF4-FFF2-40B4-BE49-F238E27FC236}">
                <a16:creationId xmlns:a16="http://schemas.microsoft.com/office/drawing/2014/main" id="{55C8117D-D719-406B-BAF8-901848ED304B}"/>
              </a:ext>
            </a:extLst>
          </p:cNvPr>
          <p:cNvSpPr txBox="1"/>
          <p:nvPr/>
        </p:nvSpPr>
        <p:spPr>
          <a:xfrm>
            <a:off x="3363521" y="371636"/>
            <a:ext cx="7148944" cy="769441"/>
          </a:xfrm>
          <a:prstGeom prst="rect">
            <a:avLst/>
          </a:prstGeom>
          <a:noFill/>
        </p:spPr>
        <p:txBody>
          <a:bodyPr wrap="square">
            <a:spAutoFit/>
          </a:bodyPr>
          <a:lstStyle/>
          <a:p>
            <a:r>
              <a:rPr lang="ar-IQ" sz="4400" b="1" i="0" u="none" strike="noStrike" baseline="0" dirty="0">
                <a:latin typeface="Simplified Arabic" panose="02020603050405020304" pitchFamily="18" charset="-78"/>
                <a:cs typeface="+mj-cs"/>
              </a:rPr>
              <a:t>اللوحة الرئيسية في الحاسوب</a:t>
            </a:r>
            <a:endParaRPr lang="ar-IQ" sz="4400" b="1" dirty="0"/>
          </a:p>
        </p:txBody>
      </p:sp>
      <p:pic>
        <p:nvPicPr>
          <p:cNvPr id="13" name="Picture 12" descr="A picture containing whiteboard&#10;&#10;Description automatically generated">
            <a:extLst>
              <a:ext uri="{FF2B5EF4-FFF2-40B4-BE49-F238E27FC236}">
                <a16:creationId xmlns:a16="http://schemas.microsoft.com/office/drawing/2014/main" id="{1A6680E8-8C35-484B-9FD7-F280F8BD245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53794" y="105023"/>
            <a:ext cx="942461" cy="1302669"/>
          </a:xfrm>
          <a:prstGeom prst="rect">
            <a:avLst/>
          </a:prstGeom>
        </p:spPr>
      </p:pic>
      <p:sp>
        <p:nvSpPr>
          <p:cNvPr id="14" name="Rectangle 13">
            <a:extLst>
              <a:ext uri="{FF2B5EF4-FFF2-40B4-BE49-F238E27FC236}">
                <a16:creationId xmlns:a16="http://schemas.microsoft.com/office/drawing/2014/main" id="{0D5CFF10-9958-488D-9276-24EA425BD5AB}"/>
              </a:ext>
            </a:extLst>
          </p:cNvPr>
          <p:cNvSpPr/>
          <p:nvPr/>
        </p:nvSpPr>
        <p:spPr>
          <a:xfrm>
            <a:off x="10005392" y="6393873"/>
            <a:ext cx="2061126" cy="5016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IQ" dirty="0">
                <a:solidFill>
                  <a:schemeClr val="tx1"/>
                </a:solidFill>
              </a:rPr>
              <a:t>8</a:t>
            </a:r>
            <a:endParaRPr lang="en-US" dirty="0">
              <a:solidFill>
                <a:schemeClr val="tx1"/>
              </a:solidFill>
            </a:endParaRPr>
          </a:p>
        </p:txBody>
      </p:sp>
      <p:sp>
        <p:nvSpPr>
          <p:cNvPr id="3" name="Rectangle 2">
            <a:extLst>
              <a:ext uri="{FF2B5EF4-FFF2-40B4-BE49-F238E27FC236}">
                <a16:creationId xmlns:a16="http://schemas.microsoft.com/office/drawing/2014/main" id="{B3DF4EA6-508A-44D5-AAD8-C0F465A42FF4}"/>
              </a:ext>
            </a:extLst>
          </p:cNvPr>
          <p:cNvSpPr/>
          <p:nvPr/>
        </p:nvSpPr>
        <p:spPr>
          <a:xfrm>
            <a:off x="639192" y="1550549"/>
            <a:ext cx="11146597" cy="4093428"/>
          </a:xfrm>
          <a:prstGeom prst="rect">
            <a:avLst/>
          </a:prstGeom>
        </p:spPr>
        <p:txBody>
          <a:bodyPr wrap="square">
            <a:spAutoFit/>
          </a:bodyPr>
          <a:lstStyle/>
          <a:p>
            <a:pPr algn="r" rtl="1"/>
            <a:r>
              <a:rPr lang="ar-IQ" sz="2000" b="1" dirty="0">
                <a:solidFill>
                  <a:schemeClr val="accent1">
                    <a:lumMod val="75000"/>
                  </a:schemeClr>
                </a:solidFill>
                <a:latin typeface="DroidArabicKufi-Regular"/>
              </a:rPr>
              <a:t>الذاكرة الرئيسيّة تعتبر الذاكرة الرئيسة </a:t>
            </a:r>
            <a:r>
              <a:rPr lang="en-US" sz="2000" b="1" dirty="0">
                <a:solidFill>
                  <a:schemeClr val="accent1">
                    <a:lumMod val="75000"/>
                  </a:schemeClr>
                </a:solidFill>
                <a:latin typeface="DroidArabicKufi-Regular"/>
              </a:rPr>
              <a:t>Main Memory) </a:t>
            </a:r>
            <a:r>
              <a:rPr lang="ar-IQ" sz="2000" b="1" dirty="0">
                <a:solidFill>
                  <a:schemeClr val="accent1">
                    <a:lumMod val="75000"/>
                  </a:schemeClr>
                </a:solidFill>
                <a:latin typeface="DroidArabicKufi-Regular"/>
              </a:rPr>
              <a:t>)</a:t>
            </a:r>
          </a:p>
          <a:p>
            <a:pPr algn="r" rtl="1"/>
            <a:endParaRPr lang="ar-IQ" sz="2000" b="1" dirty="0">
              <a:solidFill>
                <a:schemeClr val="accent1">
                  <a:lumMod val="75000"/>
                </a:schemeClr>
              </a:solidFill>
              <a:latin typeface="DroidArabicKufi-Regular"/>
            </a:endParaRPr>
          </a:p>
          <a:p>
            <a:pPr algn="r" rtl="1">
              <a:lnSpc>
                <a:spcPct val="150000"/>
              </a:lnSpc>
            </a:pPr>
            <a:r>
              <a:rPr lang="ar-IQ" sz="2000" b="1" dirty="0">
                <a:solidFill>
                  <a:schemeClr val="accent1">
                    <a:lumMod val="75000"/>
                  </a:schemeClr>
                </a:solidFill>
                <a:latin typeface="DroidArabicKufi-Regular"/>
              </a:rPr>
              <a:t> </a:t>
            </a:r>
            <a:r>
              <a:rPr lang="ar-IQ" sz="2000" b="1" dirty="0">
                <a:solidFill>
                  <a:srgbClr val="C00000"/>
                </a:solidFill>
                <a:latin typeface="DroidArabicKufi-Regular"/>
              </a:rPr>
              <a:t>من مكونات وحدة المعالجة المركزية (</a:t>
            </a:r>
            <a:r>
              <a:rPr lang="en-US" sz="2000" b="1" dirty="0">
                <a:solidFill>
                  <a:srgbClr val="C00000"/>
                </a:solidFill>
                <a:latin typeface="DroidArabicKufi-Regular"/>
              </a:rPr>
              <a:t>CPU</a:t>
            </a:r>
            <a:r>
              <a:rPr lang="ar-IQ" sz="2000" b="1" dirty="0">
                <a:solidFill>
                  <a:srgbClr val="C00000"/>
                </a:solidFill>
                <a:latin typeface="DroidArabicKufi-Regular"/>
              </a:rPr>
              <a:t>)</a:t>
            </a:r>
            <a:r>
              <a:rPr lang="en-US" sz="2000" dirty="0">
                <a:solidFill>
                  <a:srgbClr val="333333"/>
                </a:solidFill>
                <a:latin typeface="DroidArabicKufi-Regular"/>
              </a:rPr>
              <a:t>،</a:t>
            </a:r>
            <a:r>
              <a:rPr lang="ar-IQ" sz="2000" dirty="0">
                <a:solidFill>
                  <a:srgbClr val="333333"/>
                </a:solidFill>
                <a:latin typeface="DroidArabicKufi-Regular"/>
              </a:rPr>
              <a:t> التي هي أحد المكونات الماديّة لجهاز الكمبيوتر، فجهاز الكمبيوتر كالإنسان يحتاج إلى ذاكرةٍ سواء </a:t>
            </a:r>
            <a:r>
              <a:rPr lang="ar-IQ" sz="2000" dirty="0">
                <a:solidFill>
                  <a:schemeClr val="accent1">
                    <a:lumMod val="75000"/>
                  </a:schemeClr>
                </a:solidFill>
                <a:latin typeface="DroidArabicKufi-Regular"/>
              </a:rPr>
              <a:t>كانت دائمة </a:t>
            </a:r>
            <a:r>
              <a:rPr lang="ar-IQ" sz="2000" dirty="0">
                <a:solidFill>
                  <a:srgbClr val="333333"/>
                </a:solidFill>
                <a:latin typeface="DroidArabicKufi-Regular"/>
              </a:rPr>
              <a:t>أو </a:t>
            </a:r>
            <a:r>
              <a:rPr lang="ar-IQ" sz="2000" dirty="0">
                <a:solidFill>
                  <a:schemeClr val="accent1">
                    <a:lumMod val="75000"/>
                  </a:schemeClr>
                </a:solidFill>
                <a:latin typeface="DroidArabicKufi-Regular"/>
              </a:rPr>
              <a:t>مؤقتة</a:t>
            </a:r>
            <a:r>
              <a:rPr lang="ar-IQ" sz="2000" dirty="0">
                <a:solidFill>
                  <a:srgbClr val="333333"/>
                </a:solidFill>
                <a:latin typeface="DroidArabicKufi-Regular"/>
              </a:rPr>
              <a:t> من أجل إعادة استرجاع بعض المعلومات والبيانات، ومن أجل تخزين العمليات على بعض البيانات لتسهيل عملية استرجاعها وقت الحاجة، وهذا هو عمل الذاكرة الرئيسة. تنقسم الذاكرة الرئيسة في جهاز الكمبيوتر من</a:t>
            </a:r>
          </a:p>
          <a:p>
            <a:pPr algn="r" rtl="1">
              <a:lnSpc>
                <a:spcPct val="150000"/>
              </a:lnSpc>
            </a:pPr>
            <a:endParaRPr lang="ar-IQ" sz="2000" dirty="0">
              <a:solidFill>
                <a:srgbClr val="333333"/>
              </a:solidFill>
              <a:latin typeface="DroidArabicKufi-Regular"/>
            </a:endParaRPr>
          </a:p>
          <a:p>
            <a:pPr marL="342900" indent="-342900" algn="r" rtl="1">
              <a:buFont typeface="Courier New" panose="02070309020205020404" pitchFamily="49" charset="0"/>
              <a:buChar char="o"/>
            </a:pPr>
            <a:r>
              <a:rPr lang="ar-IQ" sz="2000" dirty="0">
                <a:solidFill>
                  <a:srgbClr val="C00000"/>
                </a:solidFill>
                <a:latin typeface="DroidArabicKufi-Regular"/>
              </a:rPr>
              <a:t> الذاكرة العشوائيّة </a:t>
            </a:r>
            <a:r>
              <a:rPr lang="en-US" sz="2000" dirty="0">
                <a:solidFill>
                  <a:srgbClr val="C00000"/>
                </a:solidFill>
                <a:latin typeface="DroidArabicKufi-Regular"/>
              </a:rPr>
              <a:t>RAM)(Random Access Memory)</a:t>
            </a:r>
            <a:r>
              <a:rPr lang="ar-IQ" sz="2000" dirty="0">
                <a:solidFill>
                  <a:srgbClr val="C00000"/>
                </a:solidFill>
                <a:latin typeface="DroidArabicKufi-Regular"/>
              </a:rPr>
              <a:t>)</a:t>
            </a:r>
          </a:p>
          <a:p>
            <a:pPr algn="r" rtl="1"/>
            <a:r>
              <a:rPr lang="en-US" sz="2000" dirty="0">
                <a:solidFill>
                  <a:srgbClr val="C00000"/>
                </a:solidFill>
                <a:latin typeface="DroidArabicKufi-Regular"/>
              </a:rPr>
              <a:t> </a:t>
            </a:r>
            <a:endParaRPr lang="ar-IQ" sz="2000" dirty="0">
              <a:solidFill>
                <a:srgbClr val="C00000"/>
              </a:solidFill>
              <a:latin typeface="DroidArabicKufi-Regular"/>
            </a:endParaRPr>
          </a:p>
          <a:p>
            <a:pPr marL="342900" indent="-342900" algn="r" rtl="1">
              <a:buFont typeface="Courier New" panose="02070309020205020404" pitchFamily="49" charset="0"/>
              <a:buChar char="o"/>
            </a:pPr>
            <a:r>
              <a:rPr lang="ar-IQ" sz="2000" dirty="0">
                <a:solidFill>
                  <a:srgbClr val="C00000"/>
                </a:solidFill>
                <a:latin typeface="DroidArabicKufi-Regular"/>
              </a:rPr>
              <a:t>وذاكرة القراءة فقط </a:t>
            </a:r>
            <a:r>
              <a:rPr lang="en-US" sz="2000" dirty="0">
                <a:solidFill>
                  <a:srgbClr val="C00000"/>
                </a:solidFill>
                <a:latin typeface="DroidArabicKufi-Regular"/>
              </a:rPr>
              <a:t>ROM) (Read Only Memory)</a:t>
            </a:r>
            <a:r>
              <a:rPr lang="ar-IQ" sz="2000" dirty="0">
                <a:solidFill>
                  <a:srgbClr val="C00000"/>
                </a:solidFill>
                <a:latin typeface="DroidArabicKufi-Regular"/>
              </a:rPr>
              <a:t>)</a:t>
            </a:r>
            <a:br>
              <a:rPr lang="en-US" sz="2000" dirty="0">
                <a:solidFill>
                  <a:srgbClr val="C00000"/>
                </a:solidFill>
              </a:rPr>
            </a:br>
            <a:br>
              <a:rPr lang="en-US" sz="2000" dirty="0">
                <a:solidFill>
                  <a:srgbClr val="C00000"/>
                </a:solidFill>
              </a:rPr>
            </a:br>
            <a:endParaRPr lang="en-US" sz="2000" dirty="0">
              <a:solidFill>
                <a:srgbClr val="C00000"/>
              </a:solidFill>
            </a:endParaRPr>
          </a:p>
        </p:txBody>
      </p:sp>
    </p:spTree>
    <p:custDataLst>
      <p:tags r:id="rId1"/>
    </p:custDataLst>
    <p:extLst>
      <p:ext uri="{BB962C8B-B14F-4D97-AF65-F5344CB8AC3E}">
        <p14:creationId xmlns:p14="http://schemas.microsoft.com/office/powerpoint/2010/main" val="2810157712"/>
      </p:ext>
    </p:extLst>
  </p:cSld>
  <p:clrMapOvr>
    <a:masterClrMapping/>
  </p:clrMapOvr>
  <mc:AlternateContent xmlns:mc="http://schemas.openxmlformats.org/markup-compatibility/2006" xmlns:p14="http://schemas.microsoft.com/office/powerpoint/2010/main">
    <mc:Choice Requires="p14">
      <p:transition spd="slow" p14:dur="2000" advTm="52228"/>
    </mc:Choice>
    <mc:Fallback xmlns="">
      <p:transition spd="slow" advTm="5222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wipe(down)">
                                      <p:cBhvr>
                                        <p:cTn id="18" dur="500"/>
                                        <p:tgtEl>
                                          <p:spTgt spid="3">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wipe(down)">
                                      <p:cBhvr>
                                        <p:cTn id="23"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8|3.3|2.7"/>
</p:tagLst>
</file>

<file path=ppt/tags/tag10.xml><?xml version="1.0" encoding="utf-8"?>
<p:tagLst xmlns:a="http://schemas.openxmlformats.org/drawingml/2006/main" xmlns:r="http://schemas.openxmlformats.org/officeDocument/2006/relationships" xmlns:p="http://schemas.openxmlformats.org/presentationml/2006/main">
  <p:tag name="TIMING" val="|2.9|46.4"/>
</p:tagLst>
</file>

<file path=ppt/tags/tag11.xml><?xml version="1.0" encoding="utf-8"?>
<p:tagLst xmlns:a="http://schemas.openxmlformats.org/drawingml/2006/main" xmlns:r="http://schemas.openxmlformats.org/officeDocument/2006/relationships" xmlns:p="http://schemas.openxmlformats.org/presentationml/2006/main">
  <p:tag name="TIMING" val="|2.9|46.4"/>
</p:tagLst>
</file>

<file path=ppt/tags/tag12.xml><?xml version="1.0" encoding="utf-8"?>
<p:tagLst xmlns:a="http://schemas.openxmlformats.org/drawingml/2006/main" xmlns:r="http://schemas.openxmlformats.org/officeDocument/2006/relationships" xmlns:p="http://schemas.openxmlformats.org/presentationml/2006/main">
  <p:tag name="TIMING" val="|2.9|46.4"/>
</p:tagLst>
</file>

<file path=ppt/tags/tag13.xml><?xml version="1.0" encoding="utf-8"?>
<p:tagLst xmlns:a="http://schemas.openxmlformats.org/drawingml/2006/main" xmlns:r="http://schemas.openxmlformats.org/officeDocument/2006/relationships" xmlns:p="http://schemas.openxmlformats.org/presentationml/2006/main">
  <p:tag name="TIMING" val="|2.9|46.4"/>
</p:tagLst>
</file>

<file path=ppt/tags/tag14.xml><?xml version="1.0" encoding="utf-8"?>
<p:tagLst xmlns:a="http://schemas.openxmlformats.org/drawingml/2006/main" xmlns:r="http://schemas.openxmlformats.org/officeDocument/2006/relationships" xmlns:p="http://schemas.openxmlformats.org/presentationml/2006/main">
  <p:tag name="TIMING" val="|2.9|46.4"/>
</p:tagLst>
</file>

<file path=ppt/tags/tag15.xml><?xml version="1.0" encoding="utf-8"?>
<p:tagLst xmlns:a="http://schemas.openxmlformats.org/drawingml/2006/main" xmlns:r="http://schemas.openxmlformats.org/officeDocument/2006/relationships" xmlns:p="http://schemas.openxmlformats.org/presentationml/2006/main">
  <p:tag name="TIMING" val="|2.9|46.4"/>
</p:tagLst>
</file>

<file path=ppt/tags/tag16.xml><?xml version="1.0" encoding="utf-8"?>
<p:tagLst xmlns:a="http://schemas.openxmlformats.org/drawingml/2006/main" xmlns:r="http://schemas.openxmlformats.org/officeDocument/2006/relationships" xmlns:p="http://schemas.openxmlformats.org/presentationml/2006/main">
  <p:tag name="TIMING" val="|2.9|46.4"/>
</p:tagLst>
</file>

<file path=ppt/tags/tag2.xml><?xml version="1.0" encoding="utf-8"?>
<p:tagLst xmlns:a="http://schemas.openxmlformats.org/drawingml/2006/main" xmlns:r="http://schemas.openxmlformats.org/officeDocument/2006/relationships" xmlns:p="http://schemas.openxmlformats.org/presentationml/2006/main">
  <p:tag name="TIMING" val="|2.9|46.4"/>
</p:tagLst>
</file>

<file path=ppt/tags/tag3.xml><?xml version="1.0" encoding="utf-8"?>
<p:tagLst xmlns:a="http://schemas.openxmlformats.org/drawingml/2006/main" xmlns:r="http://schemas.openxmlformats.org/officeDocument/2006/relationships" xmlns:p="http://schemas.openxmlformats.org/presentationml/2006/main">
  <p:tag name="TIMING" val="|2.9|46.4"/>
</p:tagLst>
</file>

<file path=ppt/tags/tag4.xml><?xml version="1.0" encoding="utf-8"?>
<p:tagLst xmlns:a="http://schemas.openxmlformats.org/drawingml/2006/main" xmlns:r="http://schemas.openxmlformats.org/officeDocument/2006/relationships" xmlns:p="http://schemas.openxmlformats.org/presentationml/2006/main">
  <p:tag name="TIMING" val="|2.9|46.4"/>
</p:tagLst>
</file>

<file path=ppt/tags/tag5.xml><?xml version="1.0" encoding="utf-8"?>
<p:tagLst xmlns:a="http://schemas.openxmlformats.org/drawingml/2006/main" xmlns:r="http://schemas.openxmlformats.org/officeDocument/2006/relationships" xmlns:p="http://schemas.openxmlformats.org/presentationml/2006/main">
  <p:tag name="TIMING" val="|2.9|46.4"/>
</p:tagLst>
</file>

<file path=ppt/tags/tag6.xml><?xml version="1.0" encoding="utf-8"?>
<p:tagLst xmlns:a="http://schemas.openxmlformats.org/drawingml/2006/main" xmlns:r="http://schemas.openxmlformats.org/officeDocument/2006/relationships" xmlns:p="http://schemas.openxmlformats.org/presentationml/2006/main">
  <p:tag name="TIMING" val="|2.9|46.4"/>
</p:tagLst>
</file>

<file path=ppt/tags/tag7.xml><?xml version="1.0" encoding="utf-8"?>
<p:tagLst xmlns:a="http://schemas.openxmlformats.org/drawingml/2006/main" xmlns:r="http://schemas.openxmlformats.org/officeDocument/2006/relationships" xmlns:p="http://schemas.openxmlformats.org/presentationml/2006/main">
  <p:tag name="TIMING" val="|2.9|46.4"/>
</p:tagLst>
</file>

<file path=ppt/tags/tag8.xml><?xml version="1.0" encoding="utf-8"?>
<p:tagLst xmlns:a="http://schemas.openxmlformats.org/drawingml/2006/main" xmlns:r="http://schemas.openxmlformats.org/officeDocument/2006/relationships" xmlns:p="http://schemas.openxmlformats.org/presentationml/2006/main">
  <p:tag name="TIMING" val="|2.9|46.4"/>
</p:tagLst>
</file>

<file path=ppt/tags/tag9.xml><?xml version="1.0" encoding="utf-8"?>
<p:tagLst xmlns:a="http://schemas.openxmlformats.org/drawingml/2006/main" xmlns:r="http://schemas.openxmlformats.org/officeDocument/2006/relationships" xmlns:p="http://schemas.openxmlformats.org/presentationml/2006/main">
  <p:tag name="TIMING" val="|2.9|46.4"/>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2522</TotalTime>
  <Words>1481</Words>
  <Application>Microsoft Office PowerPoint</Application>
  <PresentationFormat>Widescreen</PresentationFormat>
  <Paragraphs>121</Paragraphs>
  <Slides>17</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17</vt:i4>
      </vt:variant>
    </vt:vector>
  </HeadingPairs>
  <TitlesOfParts>
    <vt:vector size="27" baseType="lpstr">
      <vt:lpstr>Arial</vt:lpstr>
      <vt:lpstr>Calibri</vt:lpstr>
      <vt:lpstr>Calibri Light</vt:lpstr>
      <vt:lpstr>Courier New</vt:lpstr>
      <vt:lpstr>droid arabic kufi</vt:lpstr>
      <vt:lpstr>DroidArabicKufi-Regular</vt:lpstr>
      <vt:lpstr>Simplified Arabic</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SACC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Auday Basheer</dc:creator>
  <cp:lastModifiedBy>waleed Noori</cp:lastModifiedBy>
  <cp:revision>156</cp:revision>
  <cp:lastPrinted>2020-10-04T08:00:53Z</cp:lastPrinted>
  <dcterms:created xsi:type="dcterms:W3CDTF">2019-08-09T19:43:06Z</dcterms:created>
  <dcterms:modified xsi:type="dcterms:W3CDTF">2021-01-20T21:07:09Z</dcterms:modified>
</cp:coreProperties>
</file>